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42" r:id="rId3"/>
    <p:sldId id="343" r:id="rId4"/>
    <p:sldId id="344" r:id="rId5"/>
    <p:sldId id="345" r:id="rId6"/>
    <p:sldId id="368" r:id="rId7"/>
    <p:sldId id="346" r:id="rId8"/>
    <p:sldId id="347" r:id="rId9"/>
    <p:sldId id="394" r:id="rId10"/>
    <p:sldId id="348" r:id="rId11"/>
    <p:sldId id="349" r:id="rId12"/>
    <p:sldId id="395" r:id="rId13"/>
    <p:sldId id="350" r:id="rId14"/>
    <p:sldId id="351" r:id="rId15"/>
    <p:sldId id="396" r:id="rId16"/>
    <p:sldId id="361" r:id="rId17"/>
    <p:sldId id="352" r:id="rId18"/>
    <p:sldId id="353" r:id="rId19"/>
    <p:sldId id="367" r:id="rId20"/>
    <p:sldId id="399" r:id="rId21"/>
    <p:sldId id="400" r:id="rId22"/>
    <p:sldId id="401" r:id="rId23"/>
    <p:sldId id="402" r:id="rId24"/>
    <p:sldId id="403" r:id="rId25"/>
    <p:sldId id="404" r:id="rId26"/>
    <p:sldId id="406" r:id="rId27"/>
    <p:sldId id="405" r:id="rId28"/>
    <p:sldId id="407" r:id="rId29"/>
    <p:sldId id="410" r:id="rId30"/>
    <p:sldId id="411" r:id="rId31"/>
    <p:sldId id="412" r:id="rId32"/>
    <p:sldId id="417" r:id="rId33"/>
    <p:sldId id="413" r:id="rId34"/>
    <p:sldId id="414" r:id="rId35"/>
    <p:sldId id="415" r:id="rId36"/>
    <p:sldId id="416" r:id="rId37"/>
    <p:sldId id="418" r:id="rId38"/>
    <p:sldId id="419" r:id="rId39"/>
    <p:sldId id="420" r:id="rId40"/>
    <p:sldId id="409" r:id="rId41"/>
    <p:sldId id="421" r:id="rId42"/>
    <p:sldId id="422" r:id="rId43"/>
    <p:sldId id="389" r:id="rId44"/>
    <p:sldId id="390" r:id="rId45"/>
    <p:sldId id="391" r:id="rId46"/>
    <p:sldId id="397" r:id="rId47"/>
    <p:sldId id="392" r:id="rId48"/>
    <p:sldId id="398" r:id="rId49"/>
    <p:sldId id="393" r:id="rId50"/>
    <p:sldId id="369" r:id="rId51"/>
    <p:sldId id="327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/>
    <p:restoredTop sz="94480"/>
  </p:normalViewPr>
  <p:slideViewPr>
    <p:cSldViewPr snapToGrid="0">
      <p:cViewPr varScale="1">
        <p:scale>
          <a:sx n="91" d="100"/>
          <a:sy n="91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7:49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216 303 24575,'-14'19'0,"1"-5"0,4 3 0,-1 2 0,1-3 0,-1 11 0,1-12 0,-5 9 0,3 5 0,-3 3 0,4 5 0,-1 4 0,1-9 0,-1 9 0,1-4 0,-1 0 0,1-6 0,0-3 0,5-3 0,-4 5 0,8 0 0,-3 0 0,4 0 0,0 5 0,0-3 0,0 3 0,0 1 0,0 1 0,4 0 0,-3 4 0,3-15 0,-4 8 0,5-9 0,-4 11 0,3 1 0,-4 12 0,5-5 0,-4 5 0,4-6 0,-5 6 0,0-16 0,0 13 0,0-19 0,0 8 0,0 7 0,0 3 0,5 6 0,-4 4 0,4-11 0,-1 5 0,-3-12 0,4-1 0,0-7 0,-4 1 0,3 0 0,-4 12 0,0-9 0,0 9 0,4-17 0,-3 3 0,3-12 0,0 6 0,-3-8 0,4 10 0,-5-5 0,0 5 0,0-6 0,0 6 0,0-4 0,0 3 0,4-4 0,-3-1 0,3 1 0,-4-1 0,5 12 0,-4-9 0,3 13 0,0-19 0,-3 8 0,7-14 0,-3 9 0,8-4 0,-3 0 0,2-1 0,-3-5 0,4 10 0,-3-7 0,4 7 0,-2-9 0,2-5 0,5 5 0,5-4 0,0 9 0,18-2 0,-9 2 0,15-3 0,-17-1 0,5 0 0,-1-4 0,-4-2 0,24-4 0,-20 0 0,19 0 0,-4 0 0,9 0 0,14 5 0,-8-3 0,-1 8 0,-7-9 0,23 4 0,-18-5 0,25 0 0,-29 0 0,6 5 0,-7 2 0,7 4 0,-18 0 0,9-5 0,-18 3 0,5-3 0,14 0 0,-4-1 0,12-5 0,0 0 0,-5 0 0,4 0 0,17 0 0,-18 0 0,-11 3 0,1 0 0,17-2 0,19 5 0,-8 0 0,-5-5 0,-2 5 0,-9-1 0,-1 2 0,-10-1 0,9 4 0,-18-8 0,5 3 0,-6-1 0,6-2 0,1 2 0,7-4 0,23 0 0,-11 6 0,6 0 0,-22 0 0,-2 1 0,3-1-297,9 1 1,2-1 296,8 1 0,-20-3 0,1 0 0,28 2 0,-9-1 0,-16-4 0,-1 4 0,-6-5 0,14 0 0,-6 0 0,0 0 0,20 6 0,-15-5 0,-12 2 0,2 0 0,24 3 0,-26-6 0,2 1 54,-2 1 1,-1 1-55,44 3 0,-37-6 0,-1 1 0,36 4 0,-38-4 0,0-2 0,39 1 0,-42 3 0,2 0 0,6-2 0,2 0-698,10 2 0,2 0 698,-2-3 0,2 0-827,21-4 1,-1 0 826,-33 3 0,1 0 0,37-2 0,2-1 0,-36 1 0,-2-1 0,23-2 0,-2-3 0,-30 2 0,0-1 0,27-6 0,2-1 0,-17 4 0,0-1 0,8-3 0,0 1-576,0 2 1,-2 1 575,-10-3 0,-2 1-85,-2 5 0,-1 1 85,3-1 0,-1 1 0,31-4 0,1 9 0,-32-7 0,0-1 0,38 7 0,-38-6 0,0-1 990,32 3-990,-8-6 0,14 6 475,-46 4 0,1 1-475,43 2 0,3 0 0,-38 0 0,-1 0 0,33 0 0,-28 0 0,0 0 0,27 0 0,-32 0 0,0 0 0,-6-3 0,1 0 0,6 2 0,0 0 0,31-5 0,-37 6 0,-1 0 0,19 0 0,-11 0 0,1 0 0,26 0 0,-32 0 0,-1 0 0,29 0 1279,-12 0-1279,-14 0 666,14 0-666,-10 5 215,10-4-215,-14 9 754,-6-8-754,-2 3 0,7-5 0,-10 4 0,47 4 0,-11 4-300,-24-8 1,1 0 299,26 7 0,-29-11 0,-1 1 0,10 9 0,-5-9 0,0-1 0,5 5 0,23-5 0,-24 0 0,-12 0 0,17 0 0,-23 0 0,23 0 599,-16 0-599,10 0 0,-12 0 0,-2 0 0,-12 0 0,4 0 0,2 0 0,8 0 0,29 6 0,-11 1 0,19 0 0,-8 4 0,-19-9 0,-3 4 0,-27-6 0,-3 0 0,-3 0 0,0 0 0,9 0 0,-2 0 0,0 0 0,3 0 0,-20-4 0,12 3 0,-11-7 0,12 7 0,-3-8 0,0 8 0,9-8 0,-2 3 0,0 0 0,2-3 0,-9 8 0,0-8 0,4 3 0,-10-3 0,5-1 0,11-5 0,-1 3 0,15 1 0,14 1 0,-8 8 0,23-9 0,-13-1 0,-5-1 0,-10-3 0,-9 0 0,-15 1 0,9-5 0,-10 5 0,4-4 0,7 7 0,7-8 0,2 3 0,4-5 0,-12 1 0,-6-4 0,-3 4 0,0-20 0,-3 18 0,2-24 0,-2 14 0,-2-4 0,4-12 0,-6 4 0,3-19 0,-1-2 0,-4 0 0,5-29 0,-6 30 0,3-31 0,0 38 0,-8 0 0,3 3 0,-10 16 0,-1-15 0,-10 9 0,-1-12 0,-11 0 0,5 12 0,-4 3 0,6 0 0,0 9 0,-1-9 0,-5 0 0,4 4 0,-3-6 0,0 13 0,-2-16 0,-3 11 0,-3-20 0,-4 7 0,9 16 0,-7-8 0,15 21 0,-9-4 0,9 6 0,-15-13 0,10 10 0,-11-9 0,8 12 0,4-1 0,1 5 0,-1-4 0,0 8 0,-4-7 0,4 7 0,-9-8 0,8 3 0,-9 0 0,0-3 0,-2-3 0,-4 0 0,-7-5 0,6 10 0,-5 1 0,6 5 0,-6 0 0,-1-5 0,-12 2 0,11-2 0,1 5 0,8 0 0,4 0 0,-5 4 0,0-3 0,5 8 0,-10-8 0,-3 3 0,-6-5 0,-12 5 0,23 1 0,-35-1 0,37 5 0,-38-10 0,17 4 0,-6 1 0,0-4 0,-4 9 0,-5-10 0,-32 3-463,5-5 463,8 5 0,30 2 0,1 0 0,-29-2 0,29-1 0,-1-1 0,-40-4 0,22-4 0,-14 6 0,6-1 0,7 6 0,9-4 0,-21 10 0,22-4 0,1 5 0,-4 0 0,-29-6-779,21 6 0,-3-1 779,21-5 0,1 0 0,-3 5 0,-1 0-435,-6-5 0,2-1 435,-27 5 0,36 0 0,0-3 0,-38-7-359,17 9 359,-13-14 0,16 16 0,-21-11 0,7 4 0,35 4 0,-3 0 0,-1 1 0,-1 0 0,3 3 0,-1 0 0,0 0 0,1 0 0,-44 0 0,47 0 0,-1 0-195,2 0 1,-1 0 194,-13 0 0,2 0 0,-34 0 0,37 0 0,0 0 0,-37 0 0,33 0 0,0 0 0,-32 0 0,44 0 0,0 0 0,-31 0 1030,-1 0-1030,-12 0 0,14 0 0,-8 0-84,32 0 0,0 0 84,6 1 0,-1-2 0,-24-2 0,-1-1 0,20 4 0,1-1 0,-4-3 0,1 1 3,7 2 1,2 2-4,-33-1 0,27 0 0,-1 0 0,6 0 0,2 0 0,0 0 0,-2 0-272,-25 0 1,-1 0 271,22 0 0,-2 0 0,-26 0 0,-2 0 0,25 0 0,3 0-45,-1 0 1,1 0 44,-34 0 0,36 0 0,-1 0 0,5 0 0,0 0 0,-3 0 0,-1 0 0,-1-1 0,-1 2 0,-7 2 0,2 1 0,-37-3 0,35 2 0,-3 1 11,8 0 1,0-1-12,3-2 0,-2 0 0,-23 6 0,-1 0 0,21-6 0,0 0 0,-13 2 0,2 1 0,21-4 0,1 0 0,-9 0 0,-2 0 0,-5 0 0,0 0 0,4-1 0,-1 2 0,-20 2 0,2 0 0,-15-1 0,37 4 0,-2 0 0,2-5 0,-1 0 0,-5 2 0,-2 0 0,-3-3 0,1 0 0,10 0 0,2 0 13,-40 0-13,8 5 0,15-3 0,-3 9 1368,25-5-1368,-16 6 503,10-6-503,-1-1 0,-17-5 0,16 5 0,-27 2 0,6 0 0,0-1 134,25-3 1,0 0-135,-32-1 0,31 1 0,0 1 0,-32 1 0,8-3 0,-14 3 22,19-5-22,-11 0 0,29 0 0,-4 0 0,19 0 0,-19 0 832,11 0-832,-12 0 372,14 0-372,-6 0 0,5 0 0,-5 0 0,-8 0 0,11 0 0,-3 0 0,24 0 0,-2 0 0,14 0 0,-9 0 0,-2 0 0,0 0 0,0 0 0,3 0 0,8 0 0,-9 0 0,9 0 0,-9 0 0,9 0 0,-8 0 0,3 0 0,-5 0 0,0 0 0,5 0 0,-4 0 0,9 0 0,-4 0 0,6 5 0,-1-4 0,-10 3 0,7-4 0,-12 4 0,9-3 0,0 4 0,-4-1 0,14-3 0,-8 8 0,13-8 0,-3 3 0,5-4 0,-1 3 0,1-2 0,-5 7 0,3-7 0,1 7 0,1-7 0,7 7 0,-3-4 0,4 1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9:07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1 224 24575,'4'-8'0,"0"7"0,-4 6 0,0 33 0,0-3 0,0 28 0,0-13 0,0 7 0,0-7 0,5 13 0,-3-17 0,3 10 0,-5-19 0,4-2 0,-2-10 0,2 4 0,-4-5 0,0 6 0,0-9 0,0 1 0,0-8 0,0 5 0,0-1 0,0 1 0,0-5 0,0-2 0,0-3 0,0-1 0,0 1 0,4-1 0,1 10 0,4-3 0,1 14 0,-1-9 0,-3-1 0,-2-6 0,0 0 0,-3 1 0,7 0 0,-7-1 0,7 0 0,-7 1 0,11 0 0,-6 3 0,7-2 0,-3 3 0,-1 1 0,0-1 0,0-4 0,0-1 0,-5-4 0,4-5 0,-3 4 0,-1-4 0,4 1 0,-4 3 0,5-4 0,-1 1 0,1-1 0,-1-4 0,5 0 0,1 0 0,10 4 0,0-3 0,18 9 0,-9-9 0,9 4 0,-12-1 0,-5-3 0,3 4 0,-3-5 0,5 0 0,12 0 0,10 0 0,0 0 0,-7 0 0,-15 0 0,-16 0 0,-2 0 0,1-4 0,-3-1 0,3 0 0,0-3 0,1 2 0,0 1 0,-1 1 0,-5 4 0,-3-4 0,2 3 0,-2-6 0,3 2 0,5-4 0,1 4 0,5-3 0,-5 3 0,3 0 0,-11-3 0,6 7 0,-7-2 0,-1-1 0,4-1 0,1 0 0,0-2 0,9 6 0,-4-7 0,4 2 0,6-3 0,-4 4 0,-1-4 0,-6 8 0,-1-3 0,-2 1 0,3 2 0,-8-7 0,2 3 0,-2-3 0,3 3 0,1-3 0,3 3 0,-2-3 0,3-1 0,-5 4 0,1-3 0,-1 4 0,1-9 0,0 3 0,0-8 0,-5 4 0,9-4 0,-11 3 0,10-2 0,-7 3 0,0-16 0,4 9 0,-8-8 0,3 10 0,-4-5 0,0 9 0,4-18 0,-2 11 0,2-9 0,-4 2 0,4 9 0,-3-14 0,4 13 0,-5-14 0,0 15 0,0-8 0,0 3 0,0-5 0,0 5 0,0-4 0,0 9 0,0-9 0,0 9 0,0-3 0,0 4 0,0 0 0,0 5 0,0-14 0,0 11 0,0-12 0,0 10 0,0 1 0,0-1 0,0 5 0,0 1 0,-4 8 0,3-3 0,-3 4 0,0-1 0,3-3 0,-3-1 0,1-1 0,2-7 0,-7 7 0,7-3 0,-6 5 0,6-1 0,-7-4 0,7 3 0,-7-3 0,2 0 0,-2 4 0,-1-9 0,0 8 0,4-3 0,-3 5 0,3 3 0,-3-3 0,-1 4 0,1-1 0,-5 1 0,3 0 0,-13 3 0,12-6 0,-16 6 0,11-3 0,-12 4 0,8 0 0,-9 0 0,9 0 0,-9 0 0,-1 0 0,-14 0 0,-6 0 0,-7 0 0,0 0 0,12 0 0,8 0 0,13 0 0,10 0 0,1 0 0,4 0 0,-4 0 0,-1 0 0,-10 0 0,5 0 0,-10 4 0,-2-3 0,0 4 0,0-5 0,12 0 0,1 0 0,9 4 0,-9-3 0,8 6 0,-3-6 0,5 3 0,-1-4 0,1 3 0,-1-2 0,-4 7 0,-6-7 0,-6 8 0,0-8 0,-4 3 0,14 0 0,-8 1 0,9 0 0,0-1 0,1 0 0,4-3 0,1 2 0,-1-3 0,-9 5 0,3-4 0,-9 7 0,10-7 0,8 4 0,3-5 0,7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9:10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23 209 24575,'5'7'0,"-1"1"0,-4 14 0,0-4 0,0 12 0,-5 2 0,4 10 0,-4-10 0,0 14 0,4-18 0,-4 9 0,5-8 0,0-10 0,-4 5 0,2-6 0,-2 1 0,4-1 0,0 6 0,0-9 0,0 13 0,0-13 0,0 9 0,0 5 0,0-12 0,0 16 0,0-22 0,0 11 0,0-12 0,0 2 0,0-3 0,0 4 0,0 1 0,0 4 0,0 1 0,0-1 0,0 12 0,0-4 0,4 4 0,-3-6 0,4-10 0,-5-1 0,4 0 0,-3-4 0,3 14 0,0-13 0,-4 18 0,4-17 0,0 7 0,-3-10 0,3 1 0,-1-5 0,-2 4 0,7 1 0,-7 0 0,7 9 0,-7-9 0,7 4 0,-3-4 0,0-1 0,2 1 0,-6-1 0,7-3 0,-7 2 0,6-2 0,-2 3 0,3 5 0,1 1 0,0 0 0,0-1 0,-1-4 0,1-1 0,-1 0 0,1-3 0,0 7 0,3-6 0,-2 3 0,3-1 0,-4-7 0,-1 3 0,5-4 0,1 0 0,10 0 0,-5 0 0,16 0 0,-3 0 0,5 0 0,-2 0 0,-5 0 0,-5 0 0,-2 0 0,-4 0 0,-1 0 0,-4 0 0,4 0 0,1 0 0,6 0 0,-5-4 0,8 3 0,-18-3 0,8 1 0,-9 2 0,-1-3 0,1 4 0,-1 0 0,1 0 0,-1 0 0,5 0 0,-4 0 0,9 0 0,-9 0 0,4 0 0,-4 0 0,4 0 0,1 0 0,9 0 0,-3-4 0,8 3 0,-3-4 0,5 5 0,-9 0 0,-3 0 0,-14-3 0,4-2 0,-7-4 0,11-9 0,-5 3 0,6-4 0,-3-4 0,-1 8 0,4-9 0,-3 5 0,0 1 0,-6-1 0,1-10 0,-4 7 0,3-7 0,-4 5 0,0-1 0,0-5 0,0 10 0,5-3 0,-4 4 0,3-1 0,-4 1 0,0-4 0,0 8 0,4-9 0,-3 0 0,3 9 0,-4-8 0,4 4 0,-3-1 0,4-3 0,-5 4 0,0 5 0,0-4 0,0 4 0,0-4 0,0 3 0,0-2 0,0-2 0,4 3 0,-3-11 0,6 16 0,-6-12 0,3 9 0,0-5 0,-3 1 0,3 4 0,0-4 0,-3 8 0,7-7 0,-7 3 0,3-5 0,1-5 0,-4 5 0,7-1 0,-7-2 0,7 1 0,-7-4 0,4 2 0,-5 4 0,0 5 0,4-4 0,-3 4 0,3-4 0,-4 3 0,4-2 0,-3 7 0,7-7 0,-7 7 0,3-3 0,-4 4 0,0 1 0,0-5 0,0 3 0,0-3 0,-3 5 0,2-1 0,-7 0 0,3 1 0,-3-1 0,-5 5 0,3-4 0,-8 7 0,-6-8 0,-3 4 0,-14-6 0,4 5 0,5 2 0,-3-1 0,10 4 0,-5-3 0,0 4 0,-19 0 0,2 0 0,-10 0 0,19 0 0,-3 0 0,20 0 0,-8 0 0,5 0 0,-1 0 0,0 0 0,-4 0 0,4 0 0,-10 4 0,8 2 0,-7-1 0,14-1 0,-4 1 0,6-4 0,-1 11 0,0-6 0,5 3 0,-3 0 0,3-4 0,-5 4 0,0 0 0,5 0 0,1-4 0,4 7 0,1-6 0,-6 7 0,4-4 0,1-1 0,2-3 0,2-1 0,0 0 0,-2-3 0,6-2 0,-3 0 0,4-2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9:18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734 156 24575,'-8'-5'0,"-6"1"0,5 4 0,-9 0 0,9-4 0,-9 3 0,-7-2 0,4 3 0,-19 0 0,1 5 0,-5 1 0,6 4 0,3 0 0,15-1 0,-3 1 0,4-1 0,-5 5 0,9 1 0,-8 4 0,13-5 0,-8 8 0,3-11 0,-4 12 0,5-13 0,0 12 0,1-11 0,-3 23 0,-4-6 0,4 9 0,0-2 0,7-10 0,-1-1 0,0-1 0,1 2 0,-2 5 0,-3 0 0,3 5 0,-4-3 0,9 3 0,2-5 0,-1 0 0,4 0 0,-3 0 0,-2 12 0,5-4 0,-4 5 0,5-7 0,0-6 0,0-5 0,0 9 0,0-13 0,4 9 0,1-12 0,5 6 0,-5-5 0,4 5 0,-4-6 0,9 6 0,-4-4 0,9 8 0,-8-3 0,7 5 0,-2 0 0,3-5 0,0-2 0,12 8 0,-5-13 0,17 12 0,-5-8 0,11 7 0,3 0 0,-1-2 0,4-10 0,-11 4 0,18-9 0,-3 4 0,21 2 0,-5-4 0,21 11-897,-41-15 1,0 1 896,-3 2 0,1 1 0,5 0 0,0-1-70,-4-2 0,-1-1 70,33 8 0,11-5 0,-38-2 0,3-4 0,-17-3 0,17-4 0,-22 0 1779,4 0-1779,-10 0 154,-2 0-154,17 0 0,8 0 0,17 0 0,0 0-468,-13 0 1,2 0 467,28 0 0,-24 0 0,1 0 0,-8 0 0,-2 0 0,-1 0 0,-1 0 0,-1 0 0,0 0 0,-2 0 0,-2 0 0,42 0-320,-1 0 320,-11 0 0,6 0 0,-18 0 0,-18 1 0,2-2 0,3-2 0,-1 0 0,-4 2 0,2 0 0,15-2 0,-3-1 0,22 4 0,-27 0 0,2 0-401,-11 0 0,1 0 401,6 0 0,3 0 0,12 0 0,-1 0 0,-14 0 0,0 0 0,6 0 0,0 0 0,34 0 0,-36 0 0,2 0 0,-11 3 0,1 0 0,24-2 0,-1 0 0,13 5 0,8-11 0,-19 4-201,-9-5 201,18 1 0,0 4-99,-33-2 1,1 0 98,0 3 0,0 0 0,0-2 0,-1-1 0,-3 3 0,0-1 0,4-5 0,-1 0-203,28 4 203,-17-8 0,-4 1 0,-3 5 776,23-13-776,-39 11 205,12-5-205,-15 5 1115,29-5-1115,-10 10 0,30-4 0,-20 0 0,18-2 0,-29 1 0,38-12-122,-9 8 122,-37 0 0,1 1 0,45 1 0,-14-3 0,0 10 0,14-5 0,-27 1 0,-1-1 0,-26-4 0,-7-1 0,-3 1 0,3 0 684,-5-5-684,0 4 0,0-3 0,12-2 0,-9 0 0,9-1 0,-18-1 0,0 7 0,-6-6 0,13-5 0,-4 1 0,5-10 0,4 4 0,-2-10 0,5 2 0,0-9 0,-1 4 0,-9 1 0,9-9 0,-11 14 0,-4-14 0,1 15 0,-17-8 0,7 4 0,-13-6 0,4 0 0,-1 6 0,2-11 0,0 10 0,-1-11 0,-9 11 0,-8-9 0,-3 19 0,-12-25 0,0 24 0,-6-14 0,-5 5 0,-2 3 0,-5-4 0,11 16 0,-14-9 0,2 14 0,-13-10 0,2 10 0,-1 1 0,-19-9-477,12 11 1,-3 1 476,-24-11 0,38 17 0,0 1 0,-39-6 0,5 1 0,22 11 0,9-4 0,-6-1 0,11 5 0,-12-9 0,7 3 0,-22 1 0,1 1 0,-5 0 18,32 4 0,-1 0-18,-45-4 0,7 5 0,-4 0 0,27 0 0,-23 0-481,31 0 1,-1 0 480,8 0 0,0 0 0,-7 0 0,2 0-48,-25 0 48,1 0 869,16 0-869,7 0 0,3 5 0,16-3 1005,-38 3-1005,33-5 0,-14 0 0,-3 0 52,-15 0-52,19-2 0,-2-2 0,-39-10 0,21 1 0,-10-6 0,28 13 0,-19-6 0,17 11 0,5-2 0,0 0 0,-12 3 0,6 0 0,-5 0-672,9 0 1,0 0 671,-8 0 0,-2 0 0,-9 0 0,-3 0-907,-13 0 0,2 0 907,24 0 0,0 0 0,-24 0 0,4 0-685,-7 0 685,38 1 0,-3-2 0,0-2 0,0 0 0,7 2 0,-1 0 0,-5-3 0,0 1 0,-32 3 0,8 0 0,15 0 0,-10 0 1167,35 0-1167,-27 0 1865,24 0-1865,-5 0 810,-6 0-810,6 0 0,-7 0 0,6 0 0,-19 6 0,9-5 0,-19 5 0,-9 0 0,20 1 0,-18 0 0,28 3 0,-4-4 0,-17 6 0,3-5 0,-14 4-501,34-10 1,0-1 500,-40 6 0,38-6 0,0 0 0,-32 5 0,24-4 0,11 5 0,14-6 0,-1 4 0,0-2 0,-13 8 1001,10-9-1001,-5 9 0,16-5 0,10 1 0,5-2 0,7 0 0,0-3 0,-1 7 0,-9-3 0,-8 0 0,5 4 0,-4-8 0,16 3 0,1-4 0,4-4 0,5 3 0,0-3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57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284 323 24575,'-13'0'0,"1"0"0,3 4 0,-4 5 0,-1 1 0,0 3 0,1-5 0,4 5 0,0-7 0,4 6 0,-3-3 0,3 1 0,0 3 0,-3-5 0,8 5 0,-8 1 0,-2 4 0,4-4 0,-6 4 0,10-9 0,-5 4 0,6-4 0,-7-5 0,7 4 0,-3-3 0,0 3 0,3 0 0,-2 1 0,-2 4 0,4-4 0,-3 9 0,0-4 0,-1 9 0,-1-3 0,-2 3 0,7-4 0,-4-1 0,5-4 0,0 4 0,-4 1 0,3 1 0,-4 3 0,1 6 0,2-7 0,-7 7 0,8-6 0,-3 2 0,-1 11 0,4-5 0,-3 5 0,4-11 0,0 9 0,0-2 0,0 5 0,0 10 0,0-2 0,0 12 0,0-6 0,0-2 0,0-1 0,0-3 0,0 4 0,0 14 0,0-15 0,0 36 0,0-36 0,0 37 0,0-43 0,0 41 0,0-28 0,0 33 0,0-6 0,0-7 0,0-4 0,5-7 0,-4-5 0,4 4 0,-5-12 0,0 4 0,0-4 0,0 12 0,0-4 0,6 12 0,-5-13 0,9 6 0,-8-13 0,13 11 0,-12-22 0,12 9 0,-14-19 0,4 0 0,-1 0 0,-3 11 0,4-2 0,-1 4 0,2-7 0,4 6 0,0-9 0,-4 8 0,3-11 0,-8-5 0,8 4 0,-8-4 0,8 5 0,-4-6 0,1 5 0,1-14 0,-2 8 0,0-14 0,-1 4 0,0 0 0,-3-3 0,4 2 0,-2-3 0,-2-1 0,7 1 0,-7-1 0,7 5 0,-7-3 0,7 7 0,-3-11 0,0 6 0,2-8 0,-2 1 0,3 3 0,1-7 0,4 2 0,-4 1 0,8 5 0,-3 1 0,5 8 0,5-3 0,0 4 0,12-3 0,1 3 0,19-7 0,3 10 0,-5-10 0,29 12 0,-32-17 0,35 5 0,-27-7 0,-2-3 0,-2 3 0,-16-5 0,22 5 0,-21-4 0,5 5 0,-10-6 0,-5 0 0,7 0 0,6 0 0,-1 4 0,7-2 0,2 2 0,6 1 0,0 2 0,14 4 0,-4-4 0,13-1 0,0-1 0,-12-3 0,10 3 0,-12-5 0,-7 5 0,10-4 0,-2 4 0,15-5 0,0 0-279,-30 0 1,1 0 278,25 0 0,-22 0 0,1 0 0,27 0 0,6 5 0,6-3 0,-46 0 0,1 1 0,4-3 0,1 0 0,-2 3 0,0 0 0,44-2 0,-8 10 0,-8-9 0,-9 9 0,-10-10 0,-12 4 0,4-5 0,-11 0 0,5 0 0,7-6 557,11-1-557,7-5 0,-21 5 0,-1 1 0,20-1 0,-13 3 0,2 1 0,35 3 0,-40 0 0,-1 0 0,37 0 0,-13 0 0,-14 0 0,15 0 0,2-5 0,-24-2 0,0-1-304,-5 4 0,-1-1 304,3-5 0,0 1 0,7 8 0,-1 1 0,36-6 0,-38 6 0,0 0 0,39 0 0,-36 0 0,2 0 0,-10 0 0,-1 0 0,6 0 0,3 0-504,5 1 0,-2-2 504,34-5 0,-22 6 0,1-1 0,-20-2 0,-3 0 0,4 3 0,0 0 0,4 0 0,-1 0 0,-10 0 0,0 0 0,8 0 0,-2 0 0,25 0 0,-11 0 0,-8-5 0,-6 3 0,20-9 0,-3 10 0,0-5 0,-23 2 0,-1 2 0,14 0 0,-5-4 0,0-1 0,20 0 0,-27 3 0,0 0 46,37-2-46,-37 9 0,0 1 0,-2-3 0,1-1 0,3 4 0,-2-1 1010,19-3-1010,10 0 0,-26 0 0,24 0 0,-21 0 0,35 0 0,-36 0 0,31 0 0,-25 5 0,9 2 0,1 5 0,-1-5 0,14 4 0,-18-9-323,-18 1 1,2 0 322,40-3 0,-40 3 0,2 0 0,-1-3 0,0 1 0,0 2 0,0 0 0,38-3 0,-39 0 0,-2 0 0,25 5 0,13-3 0,-1 3 0,-12-5 0,-24 0 0,0 0 0,-1 0 0,0 0 0,0 0 0,0 0 0,34 0 0,-8 0 541,-42 0-541,13 0 0,-28 0 0,20 0 664,0 0-664,24 0 0,17 0 0,-11 0-461,-16 0 0,3 0 461,39 0 0,-40 0 0,-1 0 0,44 0 0,-45 0 0,-3 0 0,14 0 0,22 0 0,-36-5 0,-6-1 0,-3 0 0,-13 2 922,7 4-922,-5 0 0,40 0 0,-27 0 0,41 0 0,-18 0 0,-17 0 0,24 0 0,-44-5 0,19 4 0,-20-8 0,13 8 0,-14-8 0,13 8 0,-16-7 0,4 7 0,7-4 0,7 0 0,8 4 0,6-9 0,-13 8 0,4-7 0,-22 3 0,-1 0 0,-12-2 0,-5 4 0,5-9 0,-3-2 0,8-3 0,-3-12 0,10 3 0,3-21 0,-1 14 0,-1-8 0,1-7 0,-9 9 0,4-10 0,-12 2 0,7-4 0,2-21 0,4 5 0,-3-18 0,-3 3 0,-9-9-645,-5 25 0,0-1 645,-3 15 0,0-1 0,2-10 0,1 0-225,-1-34 225,3 8 0,-4 38 0,-2-3 0,2 1 0,-2-3-447,-2-6 0,0-2 447,2 5 0,0 1 0,-1 8 0,-2 1 0,1-2 0,0-1 0,0-2 0,-2 0 0,-5-1 0,0-1 0,5-2 0,1 0-238,-3 5 1,1 1 237,1-38 0,3-7 0,-3 29 1182,5-1-1182,0 12 223,0 0-223,0-13 940,0 5-940,0 13 539,0-8-539,0 1 0,0 11 0,0-7 0,0 20 0,0 5 0,0-11 0,0 16 0,0-3 0,0 10 0,0 0 0,-5 1 0,4-6 0,-7 4 0,3-4 0,-5 1 0,1 3 0,-1-9 0,1 14 0,3-8 0,-1 17 0,2-6 0,-4 7 0,0-8 0,1 4 0,-6-1 0,0 2 0,0 4 0,-4-2 0,-6-7 0,2 11 0,-12-12 0,-10 7 0,-3-4 0,-17 0 0,0-1 0,6 6 0,-29-6 0,17 11 0,-11-11 0,23 11 0,9-9 0,12 9 0,1-4 0,6 1 0,-19 3 0,15-8 0,-34 2 0,21 2 0,-17-6 0,-15 4 0,9-5 0,19 5 0,-2 0 0,2 1 0,0-1 0,-36-6-289,30 6 1,2 1 288,-14-1 0,-13 1 0,19 1 0,6 4 0,0-4 0,0 5 0,0 0 0,-41-7-174,8 5 174,34-1 0,1 0 0,-41-3 0,21 5 0,-21-11-268,27 10 268,-18-4 0,14 6 0,-2 0 0,2 0 0,-14 0 0,25 0 0,-18 0 0,0 0 0,-5 0-389,27 0 1,-1 0 388,-36 0 0,30 0 0,-1 0 0,8 4 0,1-1 0,-8-2 0,-2 0 0,-6 2 0,1 0 0,15-3 0,2 0 0,3 3 0,0-1 0,-4-1 0,1-1 0,-42 5 0,33-4 0,0-2 0,-33 1 0,37 0 0,0 0 0,-36 7 0,40-7 0,0 1 0,-36 6 0,41-7 0,-1 0 0,-36 0 0,35 0 0,-2 0 0,-3 0 0,1 0 0,1 0 0,1 0 0,-9 0 0,-1 0 0,5 0 0,1 0 0,-35 0 0,37 0 0,2 0-329,-16 0 329,14 0 0,0 0 0,-19 0 0,-12 0 0,7 0 0,7 0 0,-14 0 0,-11 0 0,19 0 0,-8 0 0,31 0 698,-7 0-698,5 0 0,-19 0 0,10 0 0,-19 5 0,-4-3 0,7 3 0,-4-5 0,7 0 0,7 0 0,-14 6 0,14-5-339,-22 11 339,3-10 0,8 4 0,28-6 0,3 0 0,-11 5 0,6-5 0,-3 1 0,-25 10 0,-8-10 718,16 10-718,28-9 348,2 7-348,6-8 0,-13 10 0,-3-10 0,-21 4 0,-11 1 0,7-4 0,33 1 0,-2 0 0,2-3 0,1 0 0,-2 0 0,1 0 0,-41 0 0,40 0 0,1 0 0,-37 0-63,38 0 0,-1 0 63,-2 0 0,2 0 0,-33 0 0,-7 0 0,-5 0 0,46 0 0,-1 0 0,-36 0 0,-9 0 0,37 0 49,-5 0-49,-15 0 0,9 0 0,-18 0-403,-1-6 403,13 4 0,-6-4 0,25 1 749,-6 4-749,11-4 11,-19 5-11,19-5 420,-4 4-420,7-3 0,4 4 0,-4 0 0,6 0 0,-6 0 0,5 0 0,0 0 0,-18 0 0,20 0 0,-16 0 0,3 0 0,9 0 0,-12 0 0,9 0 0,12 0 0,1 0 0,6 0 0,-6 0 0,-22 0 0,10 0 0,-22 0 0,-1 0 0,21 0 0,-24 0 0,46 0 0,-13 0 0,21 0 0,-3 0 0,4 0 0,5 0 0,-4 0 0,4 0 0,0 0 0,-3 0 0,3 0 0,-10 4 0,-1-3 0,-5 8 0,-6-3 0,5 4 0,-5 0 0,6-5 0,9 4 0,3-8 0,14 6 0,-4-2 0,7 8 0,-7 1 0,2 9 0,-3 2 0,-1 0 0,0-2 0,5-9 0,-3-1 0,7-4 0,-3-1 0,4 5 0,4-3 0,-3 2 0,7 1 0,-7-3 0,3 3 0,-4-9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2:04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356 230 24575,'-18'13'0,"-12"8"0,8 4 0,-9 7 0,11-2 0,5-10 0,-4 8 0,4-8 0,-10 11 0,9-10 0,-9 7 0,11-8 0,-1 1 0,5 1 0,2-8 0,3 0 0,-5 9 0,2-13 0,2 13 0,2-9 0,0 9 0,3-3 0,-4 4 0,5-6 0,-4 1 0,3-1 0,-7 6 0,6-5 0,-2 10 0,-1 2 0,4-5 0,-4 8 0,5-14 0,0 3 0,0-4 0,0 5 0,0 0 0,0 6 0,0 0 0,0 0 0,0 0 0,0 0 0,0 0 0,0 12 0,0-9 0,0 3 0,0-7 0,0-4 0,0 10 0,0-3 0,0 15 0,0-8 0,0 16 0,0-4 0,0-1 0,0-1 0,0-6 0,5-6 0,-4 10 0,8-2 0,-8 6 0,4-2 0,-5-7 0,0 7 0,0-5 0,0 26 0,5-16 0,-3 12 0,8-4 0,-9 5 0,10 15 0,-9-14 0,8 2 0,-8-12 0,3 23 0,-5-5 0,0 6 0,0-12 0,5-11 0,-4 12 0,4-19 0,-5 4 0,0-19 0,0-2 0,0 7 0,0-9 0,0 21 0,0-16 0,0 32 0,0-22 0,0 16 0,0-22 0,0 1 0,0 0 0,-5-1 0,4 7 0,-9 2 0,9 6 0,-10 6 0,10-4 0,-4 5 0,-1-1 0,5-10 0,-9-3 0,9-9 0,-8-4 0,8 12 0,-4-10 0,5 8 0,0-10 0,-5 12 0,4 2 0,-5-1 0,6-1 0,0-6 0,0 0 0,5-6 0,-4-2 0,3-5 0,-4-5 0,4-1 0,-2-6 0,6 6 0,-7 6 0,8-4 0,-8 4 0,3-12 0,-4 1 0,0-1 0,4 6 0,-3 0 0,8 6 0,-8-5 0,8 4 0,-3-4 0,3-5 0,-4 2 0,3-12 0,-4-1 0,1-1 0,2-4 0,-2 5 0,4-1 0,-1 5 0,-3-3 0,7 7 0,-6-8 0,8 9 0,-1-8 0,-4 3 0,9-4 0,-8 4 0,3-3 0,0 3 0,-3-4 0,7 9 0,-7-7 0,8 3 0,-8-10 0,3-4 0,-1 0 0,2 0 0,5 4 0,-1-3 0,1 7 0,-1-7 0,-4 7 0,4-7 0,-4 3 0,9-4 0,-3 0 0,9 0 0,-9 4 0,3-3 0,-4 7 0,-5-7 0,3 7 0,-3-7 0,0 3 0,3 0 0,-3-3 0,10 4 0,-4-1 0,8-3 0,-8 3 0,9-4 0,-4 4 0,16-3 0,-2 4 0,16 0 0,10 2 0,3 10 0,-1-4 0,-12 3 0,-18-5 0,-6-5 0,-8 2 0,-9-7 0,-1 7 0,-4-7 0,4 3 0,6-4 0,6 4 0,10-3 0,15 14 0,-9-12 0,13 17 0,-10-13 0,-6 9 0,16-10 0,-16-2 0,6-4 0,-9 0 0,-5 0 0,-5 0 0,4 0 0,1 0 0,20 0 0,17 0 0,8 0 0,5 5 0,-15-3 0,13 9 0,-29-10 0,19 10 0,-29-10 0,4 4 0,-7 0 0,-6-4 0,0 3 0,5 1 0,8-4 0,15 4 0,0-5 0,-6 0 0,2 0 0,6-6 0,-12 4 0,35-3 0,-35 5 0,18 0 0,-4 0 0,-10 0 0,19 0 0,-13 0 0,6 0 0,16-6 0,-18 4 0,25-4 0,-22 6 0,8 0 0,-1 0 0,-13 0 0,3 0 0,-23 0 0,15 0 0,5 0 0,16 0 0,7 0-326,-24 0 0,-2 0 326,18 0 0,-13 0 0,-1 0 0,10 0 0,11 0 0,-17 0 0,-14 0 0,-12 0 0,-3 0 652,-10 0-652,4-4 0,20 3 0,-8-9 0,21 9 0,-12-9 0,7 9 0,-6-9 0,-2 9 0,-17-4 0,-3 1 0,-15 3 0,3-3 0,-3 0 0,10-2 0,13-4 0,1-1 0,11 0 0,-6 1 0,-6-1 0,-2 1 0,-10 0 0,-1 0 0,-1-4 0,2-1 0,5-1 0,-10 3 0,9-7 0,-9 8 0,6-3 0,-7 6 0,-10 5 0,-1-1 0,-3-3 0,4-6 0,10-7 0,3-11 0,11-6 0,-1 5 0,-4-10 0,3 10 0,-3-10 0,-1 10 0,-5-4 0,-8 7 0,-4 0 0,6-19 0,-4 8 0,4-15 0,-5 14 0,0-1 0,-1 0 0,-4-6 0,-1 10 0,-5-8 0,0 9 0,0 1 0,0 2 0,-5-1 0,4-8 0,-9-6 0,9-1 0,-9-4 0,4 10 0,-1-10 0,-3 4 0,9 6 0,-9-9 0,9 21 0,-9-14 0,-1 3 0,3-6 0,-7-1 0,9-5 0,-6-9 0,1 5 0,4-6 0,-4-3 0,9 20 0,-8-20 0,8 18 0,-3-21 0,5 12 0,0-5 0,-5-5 0,3 1 0,-4-21-305,6 36 1,0 1 304,0-26 0,0-17 0,0 31-157,0-1 157,0-21 0,6 18 0,-5-20 0,4 24 0,-5-6 0,0 12 0,0-19 0,0 17 0,0-10 0,0 7 0,0 17 604,0-14-604,0 9 162,0-6-162,5 6 0,1-9 0,0 14 0,-1 0 0,1-28 0,-4 41 0,9-43 0,-5 32 0,11-19 0,1 6 0,5-6 0,-5 7 0,-3 12 0,-8 3 0,2 6 0,-3-1 0,-1 0 0,5-5 0,-9 11 0,4-17 0,-5 15 0,0-9 0,0 12 0,0 0 0,0-12 0,0 9 0,-4-4 0,-2 9 0,-4 3 0,1 0 0,-2-10 0,1 9 0,-5-16 0,-1 11 0,-4-5 0,4 11 0,-2 2 0,7-1 0,-6 8 0,6-7 0,-7 9 0,4-1 0,-5-2 0,-4 6 0,-21-14 0,-3 11 0,-17-14 0,13 16 0,-4-4 0,4 5 0,-5-1 0,-1 6 0,6 1 0,2 0 0,6 4 0,-21-10 0,10 10 0,-24-10 0,-4 9 0,6-8 0,23 8 0,1 2 0,-24-5 0,-20 5 0,14-6 0,0 5 0,1-5 0,9 6 0,6 0 0,2 0 0,0 5 0,-9-3 0,6 8 0,-5-4 0,-8 6 0,11 0 0,-20 1 0,1-1 0,11 1-494,-19 0 494,14-1 0,7 0 0,23-5 0,1-1 0,-14 6 0,-23-5 0,31 3 0,0-3 0,0 4 0,-7-5 0,-9 5 0,5-5 0,-18 1 0,25-2 494,-25 1-494,38-5 0,-28 5 0,23-6 0,-13 0 0,8 0 0,-12 6 0,22-5 0,-15 10 0,26-10 0,-26 4 0,27-5 0,-33 5 0,24-4 0,-26 4 0,16-5 0,-15 0 0,37 0 0,-14 0 0,21 0 0,-15 0 0,9-5 0,-16 4 0,-11-3 0,10 4 0,-34-6 0,20 5 0,-6-5 0,6 6 0,30 0 0,-1 0 0,9 0 0,-5 0 0,0 0 0,0 0 0,-6 0 0,5 0 0,0 0 0,7 0 0,6 0 0,-1 0 0,1 0 0,-6-5 0,-1 4 0,-11-3 0,-1-1 0,0 4 0,1-4 0,11 1 0,6 3 0,6-3 0,4 0 0,1 3 0,-1-3 0,1 4 0,-1-4 0,-4 3 0,3-2 0,-7-2 0,3 4 0,-16-3 0,4 4 0,-10-4 0,6-2 0,0 1 0,5 0 0,10 5 0,7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2:09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505 155 24575,'-8'-5'0,"-10"1"0,2 4 0,-12 4 0,3 6 0,-6 11 0,0 0 0,-7 16 0,6-9 0,-5 5 0,10-4 0,-2-8 0,7 20 0,1-12 0,5 18 0,6-10 0,-1 12 0,5 24 0,-4-10 0,8 10 0,-3-3 0,5-16 0,0 11 0,0-22 0,-4-1 0,2 1 0,-7 8 0,7-7 0,-8 25 0,4-33 0,-6 26 0,6-4 0,2-4 0,-2 32 0,4-25 0,-3 4 0,5 5 0,0-9 0,-6 26 0,4-25 0,-3 7 0,5-11 0,0 23 0,0-11 0,0-3 0,0-13 0,0-9 0,5 26 0,-3-22 0,3 19 0,0-29 0,-4 10 0,4 0 0,-5 16 0,5-11 0,2 30 0,4-23 0,2 27 0,-1-38 0,2-1 0,7 37 0,-5-36 0,0-3 0,2 19 0,-1-9 0,-11-1 0,-1-12 0,-1-1 0,-3 5 0,9 4 0,-9 6 0,10 6 0,-10-7 0,9 6 0,-8-4 0,3 5 0,-5 0 0,0-6 0,0 6 0,5-7 0,2 6 0,5 11 0,-1-7 0,1-2 0,-6-16 0,3-12 0,-8 4 0,4 25 0,-5-9 0,0 10 0,0-6 0,0-8 0,0 1 0,0-5 0,0-19 0,0-5 0,0 9 0,0-8 0,0 5 0,0-8 0,0-4 0,0-1 0,0 6 0,0-5 0,0 5 0,0-6 0,4-4 0,-3 9 0,2-12 0,1 11 0,-3-8 0,4 5 0,-2-5 0,-2 3 0,7-3 0,-7 0 0,7-5 0,-7 3 0,6-6 0,-6 7 0,7 0 0,-7 6 0,7 1 0,-2 3 0,7-8 0,-3-2 0,3-5 0,0 1 0,18 6 0,-4-4 0,27 10 0,-15-4 0,23 6 0,-16-1 0,16 1 0,3 0 0,3-5 0,5 0 0,-21-5 0,1 0 0,28 3 0,9 5 0,-15-10 0,-45-5 0,23 0 0,-36-2 0,11-4 0,-14 0 0,4 4 0,12-3 0,-4 3 0,36-4 0,-7 0 0,12 0 0,-11 0 0,-19 0 0,-1 0 0,-6 0 0,0 0 0,11 6 0,-2-5 0,10 8 0,7 3 0,-4-4 0,0 7 0,9-14 0,-21 8 0,29-8 0,-10 4 0,30-5 0,-35 6 0,2 1-310,1-3 1,-1 1 309,0 6 0,-2-1 0,35-3 0,-36 3 0,2-9 0,-24 3 0,5-4 0,-7 0 0,7-5 619,-5 0-619,17-1 0,4 1 0,0 5 0,-2 0 0,-2 0 0,-3 0 0,5 0 0,12 0 0,-9 0 0,33-6 0,-16 5-271,-19-2 1,2 0 270,31 3 0,-1 0 0,-12 0 0,-20 0 0,19 0 0,-16-5 0,17 3 0,-14-8 0,23 3-500,14 0 500,-36 1 0,3 0 0,0 2 0,-3 0 0,30-4-441,-3-3 441,-10 4 0,-6 0 0,11-4 0,-23-1 0,22-7 0,-9 0 0,11 1 0,-23 11 1018,-15-3-1018,-8 9 464,-5-8-464,-5 8 0,10-8 0,-4-2 0,1-4 0,3-6 0,-10 2 0,-1 4 0,0-4 0,-6 9 0,6-4 0,-4 5 0,-1 0 0,-6 0 0,-5 4 0,1-3 0,3-1 0,2-1 0,0-3 0,4-1 0,-9 5 0,5-14 0,-5 3 0,1-10 0,4 0 0,3-6 0,3-1 0,2-6 0,-5-13 0,-2 10 0,-3-17 0,-6 13 0,-1-1 0,-5 8 0,4 1 0,-2-1 0,2 4 0,-4-29 0,0 25 0,0-27 0,0 37 0,-4-14 0,2 21 0,-7-10 0,8 1 0,-8 3 0,8-4 0,-8 1 0,8 3 0,-4-15 0,5 8 0,0-17 0,-5 6 0,3-7 0,-3 6 0,5-4 0,0 4 0,0 0 0,0-4 0,0-3 0,0 0 0,0 0 0,0-4 0,0 2 0,0-20 0,0 25 0,0-37 0,0 42 0,-5-30 0,-1 23 0,-6 0 0,6 0 0,1 7 0,5 0 0,0-6 0,0 4 0,0-12 0,6-7 0,-5 10 0,10-11 0,-10 27 0,4 3 0,-5 7 0,0 8 0,0-13 0,0 8 0,5-11 0,-4 6 0,4 2 0,-1-1 0,-2-1 0,2-12 0,-9-9 0,-1-1 0,-1 2 0,2 8 0,5 11 0,0 3 0,0 10 0,0-4 0,0 4 0,0-5 0,-5 0 0,-1-12 0,0 9 0,-3-9 0,8 12 0,-4 0 0,5 0 0,0-6 0,0-7 0,0-8 0,0 6 0,-5-16 0,4 21 0,-10-16 0,10 19 0,-4 1 0,1 6 0,3-12 0,-8 3 0,3-10 0,0 6 0,-4 0 0,4 6 0,-9-4 0,-1 4 0,-1 0 0,2-5 0,5 11 0,-1-5 0,1 6 0,1 5 0,-7-9 0,6 12 0,-5-12 0,1 14 0,3-4 0,-6 6 0,2-1 0,-9-6 0,-8-2 0,-2-5 0,-10-7 0,-1 4 0,4-3 0,-1 10 0,11 3 0,-11 4 0,9 0 0,-9 0 0,12 6 0,-12-6 0,14 6 0,-13-2 0,16 4 0,-5 3 0,-5-1 0,-9 6 0,0-5 0,-34 3 0,21-5 0,3 5 0,-3 1 0,-22-1 0,21 4 0,1 0 0,-21-2 0,-1-2 0,22 1 0,-7 1 0,-18 5 0,6 0 0,25 0 0,-2 0 0,2-3 0,0 0 0,-4 2 0,0 0 0,0-2 0,1 0 0,1 2 0,0 2 0,-2-1 0,1 0 0,-27 0 0,-13 0 0,27 0 0,-8 0 0,-21 0 0,12 0 0,-14 0 0,8 0 0,32 0 0,0 0 0,-24 0 0,-16 0 0,41 0 0,-7 0 0,6 0 0,0 0 0,-4 0 0,9 0 0,-25 0 0,10 0 0,-12 0 0,15 0 0,7 0 0,-4 0 0,21 0 0,-13 0 0,22 0 0,-22 0 0,13 0 0,-15 0 0,7 0 0,5 0 0,0 0 0,-3 0 0,2 0 0,-12 0 0,6 0 0,-11 0 0,15 0 0,-15 0 0,11 0 0,-5 0 0,5 0 0,7 0 0,9 0 0,10 0 0,-4 0 0,-2 0 0,-12 0 0,-1 4 0,0-2 0,13 2 0,3-4 0,8 0 0,-4 4 0,6-3 0,-6 3 0,4 1 0,-4-4 0,6 7 0,-6-7 0,8 7 0,-6-7 0,12 6 0,-7-6 0,3 7 0,-1-3 0,2 0 0,4 7 0,-4-6 0,7 7 0,-6-4 0,7-1 0,1 0 0,0-3 0,4-1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5.2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226 2013 24575,'0'-29'0,"-6"-18"0,0-7 0,-7-34 0,4 40 0,-2-6-1130,3-8 1,-1-7 0,0 1 1129,-3-13 0,0-5-693,3 14 0,-1-7 1,1-2-1,0 6 693,2-2 0,1 4 0,0-2 0,-2-10 0,1-2 0,2 4-288,6-20 0,4 10 288,-3 31 0,4 5 0,11 0 0,3 7 0,0 3 0,18 5 1997,-18 23-1997,4 14 3914,-6 1-3914,12 4 824,-4 4-824,28 2 0,0 11 0,34 3 0,-12 4 0,20 2 0,-45-8 0,-5 2 0,-37 0 0,0 24 0,-7 2 0,3 18 0,-5-7 0,-10 0 0,-2-7 0,-21 0 0,5-17 0,-28 6 0,9-16 0,-31-5 0,3-2 0,-7-15 0,-14-1 0,11-7 0,2-1 0,33 3 0,16 5 0,31 0 0,4 8 0,19 8 0,36 40 0,14 13 0,-22-21 0,7 7 0,0 0-1421,-3-3 1,1 0 0,2 5 1420,-1 0 0,3 6 0,1-1 0,-4-4 0,1-2 0,-3-3 0,0 2-605,2 8 1,0 2 0,-5-4 604,1-2 0,-4-6 0,-8-7 0,-3-1 0,24 31 0,-37-48 0,-2-2 3784,-15-13-3784,2-9 572,-6 4 1,3-7-1,-4 3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3.3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24575,'29'0'0,"36"9"0,-32-6 0,48 12 0,-20-8 0,13 0 0,-1 3 0,-9-8 0,-7 8 0,0-9 0,0 4 0,-1-5 0,1 0 0,0 0 0,0 0 0,-17-4 0,-9 3 0,-18-4 0,-5 5 0,0 0 0,1 0 0,-1-3 0,1 2 0,-1-3 0,1 0 0,-1 3 0,0-3 0,1 1 0,-1 2 0,-3-3 0,-1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3.8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0 24575,'-4'24'0,"-2"6"0,-5 13 0,0 15 0,-2 32 0,6-11-867,0-10 0,0 3 867,6 28 0,-3-38 0,1 4 0,2 8 0,2-3 0,-1 23 209,0-33 1,0-2-210,0 12 0,0-24 0,0 7 0,0-22 0,0-2 1315,4-6-1315,-3-6 0,7-4 0,-7-1 0,6-8 0,-6-2 0,3-3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4.3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 24575,'8'-5'0,"5"2"0,1 3 0,10 0 0,6 0 0,28 0 0,-4 0 0,11 0 0,-9 5 0,-6 1 0,1 5 0,-8-1 0,-7-4 0,-12-1 0,-8-2 0,-8-2 0,-8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0:04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169 295 24575,'0'23'0,"0"0"0,0 0 0,0-3 0,0 4 0,0 5 0,0-3 0,0 10 0,0-1 0,0 8 0,0 15 0,0 0 0,0 6 0,0-13 0,0 11 0,0-3 0,0-10 0,0 10 0,0-31 0,0 26 0,0-31 0,-4 22 0,2-28 0,-2 12 0,-1-5 0,4 1 0,-3 4 0,4 13 0,-6 18 0,-1 7 0,0 6 0,2-2 0,5-12 0,0-2 0,-6 13 0,4-28 0,-3 14 0,5-26 0,-5 0 0,4 6 0,-9 14 0,9 2 0,-4 6 0,5-3 0,0 37 0,0-18 0,0-16 0,0-2 0,0-1 0,0 8 0,0-32 0,0-1 0,0-1 0,-5 1 0,4 2 0,-4 9 0,0-4 0,4 27 0,-4-17 0,5 23 0,0-5 0,0 10 0,0 7 0,0-15 0,0-5 0,0 3 0,0 10 0,0 0 0,0-3 0,0-22 0,0-1 0,0-6 0,0 0 0,0 13 0,0-10 0,0 4 0,0-9 0,-5 9 0,3 3 0,-3 10 0,5-6 0,0 0 0,0-7 0,0 20 0,0-9 0,0 12 0,0-15 0,0-9 0,0-6 0,0-1 0,0 7 0,0 2 0,0-1 0,5-1 0,-4-6 0,4 0 0,-5-11 0,0 2 0,0 10 0,4-10 0,-3 15 0,3-13 0,-4 1 0,0 5 0,0 1 0,0 6 0,0 1 0,0 14 0,0-12 0,0 11 0,0-19 0,0 11 0,0-4 0,0 12 0,0 19 0,0-25 0,0 27 0,0-50 0,0 21 0,0-24 0,0 11 0,0-5 0,-5 11 0,-1-3 0,0 4 0,-4 0 0,9-5 0,-4 18 0,5-22 0,0 9 0,0-19 0,0-5 0,0 4 0,0-14 0,-5 18 0,-1-6 0,0 16 0,-3-6 0,8-1 0,-4-6 0,5 12 0,-4-10 0,3 22 0,-4-21 0,5 15 0,0-22 0,0 3 0,0-15 0,4-1 0,-3 0 0,3-4 0,-4 14 0,0-3 0,4 10 0,-3-5 0,4-1 0,-2-10 0,-2-2 0,3-3 0,-4-1 0,0 10 0,0 8 0,0 6 0,0-2 0,0-1 0,0-9 0,0 3 0,0-4 0,0-1 0,0 6 0,0 0 0,0-3 0,0-3 0,5 0 0,-4-7 0,7 7 0,-7-10 0,6-3 0,-6 2 0,3 7 0,-4-3 0,0 12 0,0-14 0,0 4 0,0-4 0,4 3 0,1 2 0,4 0 0,-4-1 0,3-8 0,1-1 0,5-8 0,0-1 0,3-5 0,-7 6 0,7-1 0,-7 2 0,12 2 0,-2-3 0,10-1 0,6 4 0,-5-3 0,24 4 0,-9 0 0,18 0 0,-14 0 0,-1 0 0,-17 0 0,-2 0 0,-12 0 0,-4 0 0,-1-4 0,-5 3 0,1-7 0,-1 7 0,5-2 0,1-1 0,10 2 0,1-2 0,4 4 0,1 0 0,19 0 0,-2 0 0,10 0 0,5 6 0,-9 0 0,4 10 0,-19-4 0,-8-2 0,-16-2 0,-1-7 0,-5 3 0,0-4 0,1 0 0,4 0 0,6 0 0,1 0 0,20 0 0,-6 4 0,21 8 0,-11 4 0,5 1 0,-6-6 0,-11-2 0,2-4 0,-9 1 0,5 2 0,12-2 0,-4 0 0,17-1 0,-10-5 0,-7 0 0,-13 0 0,-8 0 0,-3 0 0,10-4 0,0-2 0,6-4 0,0-4 0,19 2 0,-2-4 0,23-1 0,3-2 0,2-11 0,5-2 0,0-5 0,-19 7 0,26-13 0,-26 16 0,15-10 0,2 24 0,-38 28 0,-3 5 0,-25 8 0,18-9 0,11-18 0,55-2 0,-9-6 0,7-1-6784,-26 2 6784,-21 6 0,4 5 0,-5 1 0,16 6 0,-5-1 0,-10-5 0,7 4 6784,-17-4-6784,12 5 0,-4 0 0,4-5 0,-1-1 0,-3-1 0,-2-2 0,12 8 0,32-2 0,10 4-875,-21-7 0,3-1 875,-17 1 0,0 2 0,17 0 0,-1 1-284,-24-4 0,-2 1 284,10 5 0,-2-1 0,17-2 0,18 6 0,-4 0 0,-7-1 0,4-4 0,9-3 0,-45-4 0,-1-2 0,-1-1 0,4-1 0,33-1 0,1-2-927,-25-1 1,1 0 926,2 3 0,5 2 0,-5-1 0,3-1 0,-4 1-328,0 3 0,-2 0 328,-9 0 0,-2 0 0,7 1 0,1-2 0,4-2 0,3 0 0,2-1 0,1 0 0,4-4 0,-1 1-28,2 2 0,0 2 28,-1-1 0,4 1-577,-3 2 1,4 2 0,-3-1 576,7 0 0,1 0 0,2 0 0,6 0 0,-6 0 0,1 0 0,-3 0 0,-16 0 0,2 0 0,-2 0 0,12 0 0,2 0 0,-8 0 0,4 0 0,0 0 0,-7 0 0,-2 0 0,2 0 0,5-2 0,1-1 0,1 1-484,9 2 1,2 0-1,-1-1 484,-9-4 0,-1 0 0,2-1 0,16 2 0,3 1 0,1 0 0,-24 1 0,0-1 0,1 1 0,-2-2 0,20-1 0,-1-1 0,-2 1 0,-7 2 0,-1 0 0,2-1 0,13-1 0,3-2 0,-7 0 0,0-1 0,1 0 0,-19 5 0,6 0 0,1 1 0,-10 0-887,12-2 0,-1 1 887,-10 2 0,10 1 0,-1 1 0,-10-1-130,3 0 0,-2 0 130,3 0 0,7 0 0,-9 0 0,-7 0 0,-4 0 355,9 3 1,2 0-356,2 1 0,1 1 0,-8 2 0,0 1 0,2-1 0,4 0 0,-11-1 0,4 0 0,-2-1 544,19-1 0,1 0-544,-19 1 0,2 1 0,1-2 0,1-3 0,0-2 0,-5 3 0,8 4 0,-1 0 0,-8-5 0,2-1 0,-3 1 0,6 5 0,-2 1 678,10-6 0,0 0-678,-6 5 0,1 1 0,5-3 0,0 0 0,-4 4 0,-1-1 0,-8-2 0,-1-1 0,9 3 0,3-1 0,13 0 0,0-2 0,-4 1 0,0-1 0,13 1 0,-3-2 0,-21-3 0,-5 0 0,-7 4 0,3-1 0,-2-3 0,6 0 0,-3 1 0,9 5 0,0 1 0,-10-2 0,4 0 0,-3 0 0,13 3 0,-2 1 0,0 2 0,4 0 0,-16-7 0,4-2 0,-3 0-43,17 6 1,0-2 42,-13-5 0,2-1 0,-5 1 0,0 2 0,-2 0 0,20-2 0,2-2 0,-7 1 0,2 0 0,14 0 0,4 0 0,-32 0 0,1 0 0,-2 0 0,25 0 0,-1 0 0,-21 0 0,1 0 0,-3 0 0,11 0 0,-2 0 0,5 1 0,-1-2 104,2-2 1,-6-1-105,15-3 0,-13 3 0,0-1 1229,15-6-1229,-38 7 0,3 0 0,12-6 0,-1-2 204,-22 5 1,1-1-205,31-3 0,0 0 0,-29 3 0,-2 2 1003,5 2 0,-1 0-1003,-3-2 0,0 0 0,2 2 0,3 0-62,12-4 0,3 1 62,-2 3 0,2 0 0,11-4 0,1 2 0,-8 5 0,1 0 0,15-6 0,-1 0 0,-22 5 0,0 2-604,23-3 0,0-2 604,-17 2 0,-1-1 0,14 3 0,0 0-88,-11-2 0,-2-1 88,-6 4 0,-3 0 0,-11 0 0,0 0-294,18 3 1,0 1 293,-15-4 0,-1 2 0,4 4 0,-1 0 0,28-5 0,-29 2 0,-1 0 0,18-3 0,-10 0 0,-1 0 0,-3 0 1163,18 0-1163,-23 0 1929,-7 0-1929,-11 0 1400,-5 0-1400,10 5 777,-10-4-777,34 5 0,-7-1 0,13-3 0,0 3 0,-11-5 0,-6 5 0,-12-3 0,-3 3 0,-7-1 0,-3-2 0,3 2 0,1-4 0,-5 0 0,0 0 0,3 0 0,-8 0 0,10 0 0,-6 0 0,12 0 0,25 6 0,-4 1 0,-2-1 0,-2 2 0,-3 3 0,22-4 0,-63-6 0,-7-15 0,-12-2 0,-2-18 0,-4 2 0,-1-11 0,1 0 0,4 0 0,-4-6 0,4 5 0,-1-19 0,-2 11 0,7-12 0,-3 7 0,5 12 0,0-9 0,0-14 0,0 6 0,0-25 0,0 28 0,0-36 0,0 23-276,0 20 0,0-1 276,0-29 0,0-16 0,0 14 0,0 29 0,0-3 0,0 1 0,0 1 0,0-1 0,0 1 0,0-1 0,0 5 0,0-15 0,0 5 0,0-4 0,0 6 0,0-5 0,0-14 0,0 16 0,0-12 0,0 6 0,0 9 0,0-28 0,0 25 0,5-16 0,-4 29 0,10-7 0,-10 6 552,4-19-552,-5 28 0,0-34 0,5 23 0,2-27 0,5 12 0,-5-26 0,-2 24 0,-5-18 0,0 28 0,0-16 0,0 7 0,-6-13 0,5 1 0,-10 9 0,5 6 0,-6-5 0,5 25 0,-4-30 0,10 34 0,-10-22 0,5 8 0,-5 4 0,-1-12 0,6 7 0,-5 0 0,5 0 0,-5 6 0,0 2 0,5 12 0,-8 1 0,7-13 0,-8 9 0,3-29 0,1 16 0,4-11 0,-4 0 0,-1-1 0,-1-15 0,-5-2 0,5-8 0,1 15 0,0 9 0,5 11 0,-2 4 0,2-12 0,1 16 0,-6-29 0,6 21 0,-1-18 0,-4 15 0,4-12 0,-4 16 0,4-25 0,-3 21 0,4 0 0,0 9 0,-4 0 0,9 4 0,-9 2 0,9 2 0,-9-3 0,9 5 0,-9-8 0,9 3 0,-4 0 0,5-5 0,0 12 0,0-5 0,0 5 0,0-6 0,5 6 0,-4 2 0,3 10 0,-4 1 0,5 0 0,0 4 0,5-9 0,10-2 0,-3-1 0,5-11 0,-7 12 0,-5-11 0,1-1 0,4-2 0,-3 2 0,3 12 0,-5-3 0,-1 8 0,1-1 0,-5 9 0,-5 14 0,-9 0 0,-16 4 0,-13 0 0,4 0 0,-25 0 0,17 0 0,-29 0 0,-29 0-1256,50 0 1,-6 0 1255,-11-1 0,-9 1 0,2 1 0,-21 2 0,0 1 0,16-3 0,-2-1 0,3 1 0,-13 6 0,7 0 0,17-6 0,3 0-159,5 1 1,3 2 158,-21 1 0,4-4 0,10 9 0,11-8 0,-19 8 2467,13-3-2467,0-1 361,-12 11-361,16-4 0,-18 6 0,-8 4 0,11-10 0,-13 0 0,12-2 0,11-10 0,-5 5 0,-16-6 0,11 0 0,-13 0-895,-13 0 895,-2 0 0,46 0 0,-1 0 0,-2 0 0,3 0-234,-24 0 234,-21 0 0,41 0 0,0 0 0,-2-1 0,1 2 0,0 1 0,1 1 0,-41-2 0,28 5 0,-3-6 0,20 0 0,-4 0 0,11 0 0,-6 0 884,13-5-884,-10 4 0,-21-3 0,-26 4-225,38 0 0,1 0 225,-39 0 0,7 0 0,6 0 0,4 0 0,-19 0 0,6 0 0,32 0 0,-2 0 0,4-3 0,-1 0 0,-16 2 0,1 0 0,20-2 0,-1 0 0,-18 3 0,-1 0 0,-24 0 0,1 0 0,10 0 0,-10-7 0,-2 6 0,39-3 0,0 1 0,-40 3 0,39 0 0,0 0 0,2-3 0,1 0 0,-3 3 0,0-1 0,0-6 0,3 1 0,-31 5 0,27-3 0,-2 1 0,6 3 0,-1 0 0,1 0 0,-1 0 0,2 0 0,1 0 0,2 1 0,-1-2 0,-3-2 0,-1 0 0,-41 1 0,33-2 0,0 1 0,-32 3 0,42 0 0,-1 0 0,-43 0 0,45 1 0,3-2 0,-21-4 0,13 1 0,-2 1 0,-35-4 0,28 0 0,-2 1 0,0 5 0,0 0 0,1-2 0,-2 0 0,-18 2 0,-2 2-1538,12-1 1,0 0 1537,-8-3 0,-1-1 0,9 4 0,1-1-222,2-3 0,2 1 222,11 3 0,1 0 0,-2-2 0,1-1 0,-1 2 0,2 0 0,-37-10 0,36 10 0,0 0-480,4-1 1,1-1 479,-2-1 0,-3 1 0,-11 2 0,-1 0 0,6-2 0,-2 0 0,-24 2 0,-2 2-347,21-1 0,1 0 347,-5 0 0,1 0 0,6 0 0,5 0 2200,-29 0-2200,42-3 0,-1 0 0,-11 3 0,1-1-772,-33-4 772,13 4 0,-4 2 0,16-1 0,1 0 0,2 0 0,-4 0-499,-1 0 0,-7 0 0,5 0 499,-4 0 0,-1 0 0,3 0 0,-5 0 0,1 0 0,5-3 0,1 0 0,5 0 0,-10 2 0,1 0-133,-16-3 1,2 0 132,26 4 0,2 0 0,-7-4 0,0 1 0,4 2 0,-1 0 0,-11-6 0,-1 0 0,7 6 0,1 0 0,0-2 0,0-1 0,-4 4 0,3 0-200,10 0 0,3 0 200,3 0 0,1 0 0,1 0 0,3 0 1065,-21 0-1065,-2-5 2570,22 4-2570,-7-4 0,-10-1 0,-16 5 222,27-2 0,-2 0-222,3 0 0,0 0 0,-17 2 0,0 0 0,18-2 0,1 0 0,-8 0 0,0-1 0,2 1 0,3-2 461,-29-8-461,26 6 0,4 0 0,3 1 0,-4-1 0,-4 1 0,-23 4 0,19-1 0,-3 0 0,23 2 0,-2 2-489,-30-1 1,2 0 488,-13 0 0,26-3 0,1 0 0,-15 1 0,-16-3 0,-2 5 0,14 0 0,31 0 0,-1 0 0,-32 0-245,38-3 0,-1 0 245,-45 2 0,37-2 0,-1 1 0,7 1 0,-1 2 0,-6-1 0,0 0 0,-2 0 0,1 0 219,3 0 0,1 0-219,-6-3 0,3 0 0,-36 1 467,12-9-467,36 9 1000,-22-3-1000,12 5 0,-42 0-960,19 0 960,-3 0 0,-5 0 0,21 0 0,2 0 0,-5 0 0,-1 0 393,4 0 1,5 0-394,-14-6 100,6 5-100,19-9 0,18 9 0,2-4 1579,-11 5-1579,-6 0 117,-16 0-117,15 4 0,-2-1 0,0-2 0,-1 0-213,-6 5 0,0 0 213,-31-5 0,23 5 0,16-6 0,10 0 0,9 4 0,-9-2 0,-2 2 0,-23 2 0,-26 1 0,-2 6 0,2 0 0,20-1 0,22-6 426,-6 4-426,18-9 0,-10 9 0,-10-9 0,-3 9 0,10-8 0,-3-2 0,2 2 0,0 1 0,0 0 0,1-1 0,-39 0 0,38 3 0,4-5 0,17 0 0,-24 0 0,15 0 0,-11 3 0,-2 1 0,-15 3 0,4 2 0,-3 2-438,-28 4 438,1 4 0,26-12 0,31-2 0,18-5 0,1 0 0,4 0 0,-9 0 0,-2 0 438,-11 0-438,4 0 0,2 0 0,6 4 0,5-3 0,1 3 0,-6-4 0,-27 0 0,-5 0 0,-17 5 0,9-4 0,-16 10 0,24-9 0,-1 4 0,29-6 0,14 0 0,-5 0 0,-10 0 0,-10 5 0,-5-4 0,-18 4 0,9-5 0,-4 0 0,23 4 0,10-3 0,11 3 0,-6-4 0,-6 0 0,-5 0 0,-27 5 0,9-3 0,-12 8 0,12-9 0,22 3 0,1-4 0,12 0 0,-5 0 0,-2 0 0,-5 0 0,-4 0 0,4 0 0,0 0 0,-4 0 0,14 0 0,-3 0 0,9 0 0,0 0 0,1 0 0,-1 0 0,5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5.2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1 24575,'-10'56'0,"1"11"0,-4-14 0,1 2-3896,3 34 3896,3-20 0,2 13 0,0-8 0,4-11 0,0 1 0,0 5 0,0 7 0,0-8 0,0-11 0,0-6 1208,0 47-1208,0-35 637,0-6-637,0-45 0,0-18 0,6-35 2051,5-12-2051,9-33 0,-4 34 0,1 0 0,5-38 0,-4 40 0,0 2 0,1-16 0,28 2 0,-16 14 0,15 3 0,-21 32 0,-5-1 0,-7 18 0,0 10 0,8 13 0,1 11 0,11 7 0,3 13 0,2 11 0,-10-15 0,-2 2-544,2 26 544,-12-21 0,-4-1 0,-7 2 0,-9 1 0,3-23 0,-7-28 0,7-7 0,-3-7 0,4-7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5.5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16 24575,'28'5'0,"4"1"0,39 6 0,0-6 0,12 0 0,12-6 0,-26 0 0,12-5 0,-23-1 0,-15-5 0,-12 1 0,-16 1 0,-3 4 0,-11 1 0,3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6.1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 0 10686,'-5'24'0,"2"10"4959,3 23-4959,-7 34 0,6-20 791,-3-7 0,1 2-791,3 24 0,0-27 0,0 0 0,0 29 1443,6-3-1443,-5-24 4776,4-7-4776,-5-20 56,0-4-56,0-14 933,0 8-933,0 9 140,0 2-140,0 10 0,5-12 0,-4-2 0,7-14 0,-7-3 0,6-14 0,-2 0 0,8-4 0,1-4 0,4 3 0,1-7 0,-1 7 0,6-8 0,27-9 0,12-2 0,-9 0 0,-1 1 0,1 2 0,3-2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7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24575,'0'95'0,"0"-8"0,0-29 0,0 2-1234,0 8 1,0-1 1233,0-9 0,0 0 0,0 12 0,0-2-59,0-16 1,0-3 58,0 9 0,0-3 614,0 17-614,0 10 0,0-38 0,0-18 1226,0-8-1226,0-10 744,0-7-744,0-12 0,0-9 0,5-16 0,2-14 0,-1-10 0,4-5 0,-9 7 0,9 3 0,-4 10 0,5 2 0,3 7 0,-3 11 0,3 6 0,-1 10 0,1 5 0,5 4 0,-1-4 0,6 3 0,-5-3 0,16-1 0,-9 4 0,28-4 0,-7 0 0,5 4 0,-15-4 0,-18 5 0,-6 0 0,-9-4 0,4 3 0,-4-7 0,5 7 0,-4-6 0,-2 6 0,-3-3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7.6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66 1 24575,'-4'18'0,"-1"6"0,-1 1 0,2 23 0,4-1 0,0 17 0,0-8 0,0 1 0,0 7 0,10-5 0,-3 4 0,14-12 0,2 4 0,-2-21 0,0-3 0,2-18 0,-3-8 0,10 0 0,12-16 0,-4-1 0,6-9 0,12-14 0,-14 0 0,19-19 0,-26 8 0,-2-5 0,-16 2 0,-6 5 0,-6 5 0,-19 4 0,1 10 0,-22-2 0,-11 0 0,0 10 0,-24 0 0,24 6 0,-10-1 0,19 7 0,-18-11 0,21 4 0,-21-10 0,17-5 0,10 10 0,3 1 0,20 12 0,1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19.1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24575,'30'38'0,"15"34"0,-15 10-597,0-17 1,3 2 596,-12-17 0,1-1-1116,12 18 1,4 2 1115,1 4 0,0-3 0,-6-17 0,2 0 15,17 26 1,0-6-16,-5-22 0,4-1 0,-31-30 520,-4-52-520,7-16 0,0-5 0,4-6-10,2-3 0,2-3 10,11-17 0,3-3 0,0 0 0,-1 0 0,2 2 0,-4 6 0,-14 27 0,-4 5 0,9-14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0:59.8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24575,'32'-4'0,"29"3"0,13 3-817,-18-2 1,2 1 816,-6 2 0,-1 0 187,0-3 0,-1 0-187,25 4 307,-19-2-307,-24 2 0,-8-4 0,-11 0 828,-4 4-828,-9-3 0,3 3 0,-7-4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0.2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0 24575,'5'47'0,"-4"-5"0,4 20 0,-5 5 0,0 23 0,0-35 0,0-1 0,0 34-634,-2-23 1,-2-1 633,-9 18 0,6-20 0,-2 0 0,-14 15 309,9 3-309,3-23 0,6-22 0,5-5 0,4-29 0,5-7 239,10-9 1,-7 5-1,1 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0.7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14 24575,'18'-5'0,"21"7"0,8-1 0,48 5 0,-30-6 0,-6 0 0,2 0 0,10 0 0,27 0 0,-18 0 0,-30 0 0,0 0 0,-43 0 0,-4-4 0,-16 3 0,3-7 0,1 7 0,5-3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1.5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96 1 24575,'0'34'0,"-4"0"0,2 31 0,-7-15 0,5 3 0,0 6 0,-5-7 0,-2 1 0,4 4 0,-1 0 0,-3-1 0,2-4 0,2 15 0,-3-22 0,9-28 0,1-18 0,10-18 0,6-11 0,11-21 0,2 4 0,15-39 0,-2 27 0,-8 5 0,1 0 0,24-7 0,-26 19 0,0 5 0,18 5 0,-26 7 0,-2 19 0,-22 6 0,7 9 0,-3 11 0,10 10 0,-4 1 0,4 11 0,-4-5 0,-1 0 0,1 17 0,-1-14 0,-3 16 0,2-13 0,-3-6 0,0-1 0,-2-16 0,-4-2 0,0-17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8:24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0 187 24575,'0'14'0,"0"2"0,4-2 0,-2 10 0,2-5 0,0 10 0,2 2 0,-1-5 0,0 8 0,-1-14 0,-3 9 0,3-14 0,-4 7 0,0-3 0,0-3 0,4 2 0,-3-5 0,3-4 0,-4 8 0,0-3 0,0 5 0,0-1 0,4-4 0,-4 4 0,4-4 0,-4 4 0,0 1 0,4-5 0,-3 3 0,3-3 0,-4 0 0,0-1 0,0 0 0,4 1 0,-3 4 0,3 1 0,-4-5 0,0 3 0,0-3 0,0 5 0,0-5 0,0 3 0,0-7 0,0 7 0,-5 2 0,4 1 0,-7 4 0,7-10 0,-8 3 0,8-3 0,-3 4 0,0-4 0,3 4 0,-2-9 0,3 9 0,0-9 0,0 9 0,0-9 0,-4 4 0,3 0 0,-3 1 0,4 0 0,-4 3 0,3-7 0,-3 7 0,0-7 0,3 7 0,-3-3 0,4 0 0,0 4 0,0-4 0,-4 4 0,3-4 0,-3 3 0,4-7 0,0 3 0,0 0 0,0-4 0,0 4 0,0-4 0,0-1 0,0 1 0,0-1 0,0 0 0,0 5 0,0-3 0,0 3 0,0-5 0,0 1 0,0-1 0,0 0 0,0 16 0,0-7 0,0 12 0,0-15 0,3-5 0,2-5 0,8-4 0,-3-4 0,18 3 0,-12-3 0,19 4 0,-5 0 0,13 0 0,-4 0 0,15 0 0,-21 0 0,21 0 0,-27 0 0,9 0 0,-18 0 0,1 0 0,-1 0 0,1 0 0,4 0 0,-3 0 0,14 0 0,-7 0 0,3 0 0,-1 0 0,-4 0 0,-1 0 0,0 0 0,0 0 0,-9 0 0,7-4 0,-12 3 0,3-3 0,-5 4 0,10 0 0,-3-4 0,9 3 0,0-3 0,0 4 0,6 0 0,0 0 0,-5 0 0,4 0 0,1 0 0,-4 0 0,9 0 0,-16 0 0,10 0 0,-4 0 0,0 0 0,3 0 0,-8 0 0,-1 0 0,-6 0 0,-4 0 0,-1 0 0,-3-4 0,2 3 0,-2-3 0,3 4 0,1-4 0,-1-1 0,1 1 0,-1-4 0,0 3 0,1 1 0,-1-4 0,1 7 0,-1-7 0,1 4 0,-1-5 0,5 0 0,1-4 0,0 7 0,-1-6 0,-9 7 0,4-4 0,1 5 0,1-8 0,3 6 0,-4-12 0,-4 4 0,3-10 0,-2-6 0,4-2 0,0-3 0,-4 10 0,3-4 0,-8 9 0,7-4 0,-7-5 0,4 8 0,-5-14 0,0 15 0,0-9 0,0 4 0,0-5 0,0-12 0,0 4 0,0-6 0,0 14 0,-6-18 0,5 18 0,-5-19 0,2 19 0,3-12 0,-4 9 0,1-9 0,3 17 0,-4-9 0,5 13 0,0-20 0,0 20 0,0-13 0,0 14 0,0-4 0,0 6 0,0 3 0,0-7 0,4 6 0,-3-7 0,4-7 0,-5 9 0,0-13 0,0 14 0,0-9 0,0 9 0,0-14 0,0 12 0,0-7 0,0 10 0,0 1 0,0 3 0,0-2 0,-4 7 0,-1 1 0,-4 5 0,-4 4 0,-6 0 0,-6 0 0,-17 0 0,-10 0 0,-6 0 0,0 0 0,-4 0 0,16 0 0,-5 0 0,10 0 0,14 0 0,-7 0 0,9 0 0,0 4 0,-9-3 0,7 3 0,-9-4 0,-5 0 0,2 0 0,-10 0 0,12 0 0,1 0 0,0 5 0,5-4 0,0 8 0,7-8 0,6 3 0,-1 0 0,0-3 0,1 4 0,-1-1 0,-10-3 0,2 7 0,-8-7 0,5 4 0,0-5 0,-12 5 0,9-4 0,-9 4 0,12-5 0,5 0 0,-4 0 0,9 0 0,5 4 0,3-3 0,11 2 0,-3-3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1.9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24575,'17'64'0,"-7"1"0,-7-8 0,-1 3-3453,-2 39 3453,0-2 0,0 5-797,0-20 1,0-1 796,0 15 0,0-2 0,0-23 0,0-1 314,0 9 0,0-4-314,0-23 0,0-2 0,0 9 0,0-2 0,0 6 0,0-31 1554,0-7-1554,4-20 0,-3-2 0,3-7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2.6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69 11687,'5'-8'0,"3"3"4877,1-7-4877,0 6 2243,14-8-2243,-8 5 1268,9 4-1268,-6-4 4500,11 8-4500,10 12 0,-1 2 0,5 18 0,-13-9 0,-4 2 0,3 1 0,-13-5 0,4 5 0,-11-2 0,0-7 0,-4 11 0,-1-12 0,-12 9 0,-3-6 0,-13 7 0,-13 2 0,-26 21 0,-21-2-689,41-19 0,0-1 689,-39 12 0,35-20 0,7-8 0,20-10 0,0-8 0,2-7 0,12-10 1378,-3 0-1378,9 1 0,0 14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3.2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91 0 24575,'-25'66'0,"8"-15"0,3 3 0,0 27 0,6-24 0,1 2 0,2 5 0,4-1-843,6-10 0,2 1 843,-1 10 0,3 0 0,5-6 0,5-1 0,5 0 0,2 0 0,-2 4 0,3-3 0,3-9 0,-1-6 546,9 15-546,-8-33 279,-11-20-279,11-21 0,12-18 0,-6-4 0,2-4-932,23-27 932,-3-5 0,-1-7-325,-23 17 1,-3 1 324,11-3 0,-4-1 0,-17 0 0,-6 5-434,2-9 434,-10-20 0,-1 24 0,-6 22 0,0 16 0,-4 15 878,3 1-878,-7 4 376,7-9 0,-2 11 0,3-7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3.6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24575,'23'9'0,"-9"-1"0,14 2 0,19 1 0,8-6 0,0-1 0,4-2-784,-2-2 1,1 0 783,11 0 0,2 0 0,10 0 0,-5 0 0,14 0 95,3 0 0,-77 0 0,-2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04.0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8191,'0'79'0,"0"1"0,0-9 0,0 4 0,0 1 847,0 1 1,0 1-1,0 1-847,0 5 0,0 1 0,0 1 0,0 10 0,0 0 0,0-6 0,0 0 0,0-1 0,0-9 0,0 3 0,0-8 1338,0-13 0,0-6-1338,0 3 0,0-7 2028,0-1-2028,0-32 5618,4-9-5618,10-7 2962,2-3-2962,24-5 558,23-2-558,6-10 0,-18 10 0,2-1-431,3-7 1,-1-2 430,-2 3 0,-2-1 0,39-13 0,-39 1 0,-32 17 0,-9 1 0,-7 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20.1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0 416 24575,'4'29'0,"-3"4"0,8-3 0,-2 28 0,-1-4 0,4 11 0,-8-9 0,12-6 0,-7-10 0,8-9 0,-2-22 0,13-26 0,9-14 0,1-16 0,4-6-1216,0 6 0,1-5 1216,0-5 0,2-7 0,-1 4 0,6-4 0,-2 1-308,-1-5 0,-4 3 308,4-11 0,-28 33 0,-7 12 0,-10 12 0,0 9 0,0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21.1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0 492 24575,'5'37'0,"-1"11"0,-4-15 0,0-1 0,0-14 0,0-9 0,0-1 0,3 0 0,2 1 0,13 0 0,-3 0 0,14 1 0,-9-5 0,8-9 0,4-19 0,24-35 0,-23 21 0,2-2-735,15-16 0,3-1 735,-4 7 0,-2 2 0,-3 3 0,-1 2 0,-2 5 0,-4 3 0,4-2 0,-1-3 0,-25 19 0,-3 6 0,-11 1 1470,7 0-1470,-7-1 0,6 0 0,-6 1 0,3 4 0,0 4 0,-3-2 0,3 6 0,-4-3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28.0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838 62 24575,'-9'-9'0,"-4"1"0,-6 8 0,-6 0 0,-17 0 0,3 0 0,-16 0 0,-3-5 0,0-2 0,-13-5 0,29 6 0,4-3 0,25 8 0,5-3 0,3 12 0,-3-6 0,7 20 0,-3-6 0,-1 33 0,-2 12 0,-11 21-463,7-24 0,0 0 463,-10 39 0,3-26 0,2 0 0,10-18 0,1-1 0,-8 7 0,0 0 0,6 31 0,-4-34 0,5-3 0,-3-26 0,4 3 0,-9-1 926,-1-9-926,-11 20 0,-2-5 0,0 9 0,7-13 0,7-12 0,13-13 0,2-7 0,7-8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28.8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 24575,'23'9'0,"5"0"0,-9-3 0,22 3 0,-1-8 0,16 4 0,1-5 0,0-10 0,-12 8 0,-3-13 0,-22 10 0,-2 0 0,-9-3 0,-1 7 0,-3-3 0,-2 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29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223 26 24575,'-3'-13'0,"-2"4"0,-13 5 0,2 4 0,-3 0 0,2 0 0,3 5 0,-5 0 0,0 0 0,5 3 0,-3-3 0,7 3 0,1 1 0,-3 0 0,5 4 0,-2 6 0,0 6 0,8 11 0,-3 1 0,4 0 0,0 4 0,4-10 0,6 5 0,6-6 0,3 0 0,1-6 0,-1-4 0,-5-3 0,4-11 0,-4 7 0,10-12 0,6 3 0,-4-4 0,14 0 0,-1 0 0,-1-5 0,-1 0 0,-14-4 0,-8-10 0,-1 3 0,-4-18 0,-1 7 0,-3-8 0,-1-1 0,-10 4 0,-1-15 0,-4 19 0,-1-13 0,-3 16 0,3 0 0,-7 6 0,4 5 0,-5 9 0,5-3 0,-9 7 0,8-3 0,-4 4 0,6 0 0,8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8:28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210 217 24575,'-18'0'0,"0"0"0,4 0 0,1 0 0,0 4 0,3 1 0,-7 4 0,11-1 0,-6 1 0,3 4 0,-2 1 0,-2 5 0,3 4 0,5-3 0,-3-1 0,7-2 0,-3-7 0,0 3 0,3 0 0,-3-4 0,0 9 0,3 1 0,-3 1 0,4 3 0,0-9 0,-4 3 0,3-7 0,-3 12 0,4-6 0,0 7 0,0-4 0,0 4 0,0 2 0,4 5 0,-3-5 0,8 4 0,-8-10 0,7 0 0,-7-6 0,3 0 0,0 6 0,-3 1 0,4 4 0,4-1 0,-7-3 0,7 3 0,-9-9 0,3-1 0,-2-4 0,7 4 0,-7 1 0,7 0 0,-7 3 0,3-7 0,0 2 0,1 1 0,3 1 0,-2 0 0,1-1 0,-6-4 0,3-1 0,0-3 0,-3 2 0,6-2 0,-6 3 0,7 5 0,-3 1 0,4 0 0,-4-1 0,-1-4 0,0-5 0,-3 4 0,6-7 0,-6 6 0,6-6 0,-6 7 0,3-4 0,-4 5 0,4-4 0,-3 2 0,6-6 0,-2 6 0,3-2 0,1 0 0,-1 2 0,1-6 0,4 3 0,-4-4 0,14 0 0,-3 0 0,5 0 0,-2 0 0,1 0 0,1 4 0,0-3 0,15 9 0,-12-9 0,14 4 0,-7-5 0,-3 0 0,9 0 0,-10 0 0,11 0 0,-11 0 0,4 0 0,-5 0 0,0 0 0,0 0 0,0 0 0,0 0 0,0 0 0,0 0 0,5 0 0,-3 0 0,-2-4 0,-6 3 0,-1-3 0,-3 4 0,21 0 0,-8 0 0,10 0 0,12 0 0,-8 5 0,10-4 0,-8 9 0,-6-9 0,-6 4 0,10-5 0,-14 0 0,15 0 0,-17 0 0,10 0 0,-9 4 0,3-3 0,1 4 0,-5-5 0,5 0 0,-12 0 0,5 0 0,-9 0 0,8 0 0,-3 0 0,5 0 0,0 0 0,6 0 0,7 0 0,-5 0 0,-1 0 0,-13 0 0,-1 0 0,-3 4 0,-1-3 0,-6 3 0,-4-4 0,-1 0 0,0-4 0,5 3 0,-3-3 0,7 0 0,-3 3 0,5-3 0,-5 0 0,-1 3 0,-5-3 0,0 1 0,1-2 0,4-4 0,-4 4 0,9-3 0,-9 3 0,9-4 0,-4 0 0,0 3 0,-1-2 0,-1 3 0,-2-8 0,3 3 0,1-3 0,-4 0 0,3-2 0,-4 1 0,0-4 0,0 4 0,0-4 0,0-1 0,-4 0 0,4-4 0,-8-2 0,3-5 0,1-6 0,-4 4 0,4-9 0,0 4 0,-4-6 0,9-6 0,-9 10 0,4-3 0,-5 12 0,0 10 0,0-14 0,0 18 0,0-14 0,0 1 0,-5 2 0,4-8 0,-3 5 0,4 5 0,-4 1 0,3 5 0,-7 5 0,7 1 0,-8-5 0,8 7 0,-3-11 0,4 7 0,0-3 0,0-6 0,-4 4 0,3-3 0,-8-1 0,8 8 0,-4-2 0,2 10 0,2-1 0,-3 1 0,0-1 0,3 1 0,-7-5 0,3 3 0,0-3 0,-2 8 0,6-3 0,-7 7 0,7-6 0,-7 6 0,4-3 0,-5 0 0,-9 3 0,7-6 0,-22 6 0,11-7 0,-14 6 0,-6-7 0,3 8 0,-4-4 0,7 5 0,1 0 0,-3 0 0,-4 0 0,-1 0 0,0 0 0,6 0 0,-5 0 0,5 4 0,0-3 0,7 8 0,6-4 0,0 1 0,4-2 0,-9 0 0,-1-3 0,-7 8 0,-27-8 0,16 4 0,-10-5 0,10 0 0,10 0 0,-6 0 0,3 5 0,-10-4 0,11 4 0,-21-5 0,9 0 0,0 0 0,-11 0 0,25 0 0,-10 4 0,17-2 0,0 2 0,2-4 0,4 0 0,-10 0 0,8 0 0,-7 0 0,9 5 0,4-4 0,3 3 0,10-4 0,-1 4 0,-4 1 0,3 0 0,-12-1 0,6-4 0,-12 4 0,8-3 0,-15 4 0,14-5 0,-8 0 0,5 0 0,-1 4 0,-5-3 0,0 8 0,-6-8 0,-1 4 0,5-5 0,3 0 0,14 0 0,-2 0 0,7 0 0,-7 4 0,3-3 0,-5 7 0,0-3 0,-4 0 0,7 3 0,-2-7 0,9 3 0,1-4 0,3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0.5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248 11 8191,'-36'-4'0,"-1"3"5063,0-4-5063,6 5 2818,12 0-2818,6 3 1719,5 2-1719,-1 4 6784,1-1-6784,-1 5 0,-5 6 0,7-4 0,-6 25 0,11-11 0,-3 14 0,10-7 0,0-6 0,5-6 0,4 5 0,1-4 0,5 5 0,-5-10 0,3 3 0,-9-14 0,4 0 0,-4-5 0,9-8 0,-3-2 0,13-4 0,-3-4 0,5 3 0,-9-3 0,-3 5 0,-14 0 0,4 1 0,-3-10 0,4 2 0,-4-13 0,0 10 0,-5-10 0,0 4 0,0 4 0,0-1 0,-4 12 0,3-3 0,-7 8 0,7-2 0,-3 2 0,1 0 0,2 1 0,-3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1.1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34 24575,'36'0'0,"18"-5"0,29 3 0,9-4 0,-2 6 0,-10-5 0,-21 4 0,-3-5 0,-24 6 0,-7-3 0,-16 2 0,-5-3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1.9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 0 8191,'-10'25'0,"0"9"5063,-1 11-5063,5 15 0,-6 37 0,8-42 0,0 3 888,0 6 0,0 2-888,0 8 0,1-1 0,1-20 0,-1 0 0,0 18 0,-2-1 1581,-8 18-1581,4-36 0,0-2 0,1 15 6199,-7-22-6199,14-2 0,-4-9 0,5-2 1322,0-6-1322,0-6 443,0-4-443,0-1 0,-3-8 0,2 2 0,-3-2 0,4 3 0,4 1 0,-3-1 0,6 1 0,-6-1 0,6-3 0,-6 2 0,7-6 0,1 3 0,10-8 0,32-15 0,-2 5 0,45-16 0,-31 12 0,-1 3 0,-31 5 0,-18 10 0,-4 0 0,-1 0 0,0 0 0,-3 0 0,-1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2.7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1 483 24575,'40'0'0,"26"0"0,20 0 0,6 0 0,-39 0 0,-2 0 0,18-5 0,5-1 0,-25 0 0,-22-3 0,-3 8 0,-20-11 0,0 6 0,-4-11 0,0-3 0,-11-24 0,0 10 0,-7-15 0,3 7 0,-2-18 0,5 12 0,-10-9 0,7 32 0,-4 5 0,5 7 0,-3 8 0,-8 1 0,3 4 0,-7 5 0,10 0 0,1 8 0,-13 8 0,9 5 0,-15 6 0,4 5 0,-1 3 0,-6 5 0,12 0 0,6-1 0,11 5 0,6-11 0,5 4 0,0-12 0,5 5 0,0-3 0,10 3 0,0-5 0,-4-5 0,2-6 0,1-1 0,2 1 0,20 14 0,-8-1 0,9-3 0,-1-9 0,-9-11 0,-3-3 0,-11-2 0,-4-4 0,4 0 0,-4 0 0,14 0 0,-16 0 0,6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3.5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24575,'10'35'0,"-5"23"0,5 3 0,-3 35-2002,6-3 2002,-6-35 0,0 0 0,0 30 342,-1 7-342,-6-29 0,0 6 402,0-18-402,0-10 0,0-25 0,0-6 1014,5-17-1014,-4-8 244,12-18-244,-5-21 0,13-1 0,-3-12 0,4 7 0,-5 12 0,-1 8 0,-7 13 0,0 14 0,-4-2 0,3 7 0,-4 1 0,9-4 0,-3 7 0,12-8 0,-1 8 0,27-9 0,-7 9 0,44-5 0,-46 6 0,30 0 0,-48 4 0,8-3 0,-15 3 0,-1-4 0,-4 0 0,-1 0 0,-3 0 0,-2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1:34.3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79 24575,'4'14'0,"7"53"0,-4 17-1022,0-26 0,0 2 1022,-3-2 0,0-1 0,1-5 0,1-2 657,1 44-657,0-31 338,2-32-338,0-26 0,10-11 0,14-28 1049,0 5-1049,23-52 0,-12 27-584,-6-8 1,3-3 583,19-14 0,-20 29 0,5-7 0,-2 7 0,-2 10 0,0 3 0,12-13 0,-5 7 0,-10 18 0,-25 16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2:17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192 386 24575,'-23'14'0,"5"-5"0,0 5 0,13-6 0,-8 1 0,9-1 0,-5 1 0,0 4 0,4 1 0,-3 4 0,7 6 0,-3 6 0,4 2 0,0 3 0,0-10 0,0 4 0,0 1 0,0 7 0,0 6 0,0 6 0,0-11 0,0 4 0,0-12 0,0 6 0,5 1 0,-4 5 0,3-5 0,2 26 0,-4-21 0,8 16 0,-9-11 0,3-2 0,-4 12 0,0 0 0,-6 22 0,-1-9 0,0 18 0,-4-16 0,10-12 0,-5-5 0,6-6 0,0-15 0,0 7 0,-3-26 0,2 7 0,-8-3 0,4 6 0,-6 11 0,6 7 0,-5 1 0,9 5 0,-4-12 0,5-6 0,0-8 0,0 1 0,0-4 0,-4 3 0,3 6 0,-8 3 0,8 11 0,-4-11 0,5 21 0,0-23 0,0 19 0,0-20 0,4-8 0,-3-3 0,3-10 0,-1 1 0,-2-1 0,7 0 0,1 5 0,-3-3 0,6 3 0,-8-9 0,5 8 0,0-1 0,4 3 0,-2 4 0,6-8 0,-7 3 0,-1-4 0,-1-1 0,1 1 0,6 15 0,-4-12 0,7 21 0,-8-17 0,5 3 0,-2-10 0,-8-2 0,2-6 0,-2 3 0,3-4 0,1 0 0,-1 0 0,0 0 0,10 0 0,3 4 0,9-2 0,11 2 0,27-4 0,-5 0 0,16 0 0,-22 5 0,7-4 0,-12 14 0,-2-13 0,-8 8 0,-16-10 0,8 0 0,-9 0 0,17 0 0,3 0 0,18 0 0,19-6-527,-33 5 1,3 0 526,7-2 0,1 0 0,-4 3 0,-1 0-292,-1 0 0,-1 0 292,29 0 0,-9 0 0,-16 0 0,-14 0 0,-1 0 1021,8 0-1021,-4-5 0,23 4 0,-10-4 616,-5 5-616,21 0 0,-26 0 0,29 0 0,-20 0 0,0 0 0,-3 0 0,-11 0 0,5 0 0,7 0 0,-10 0 0,16-5 0,-23 4 0,9-4 0,-5 5 0,1 0 0,26 0 0,-16 0 0,40 0 0,-17 0 0,6 0-369,-31-1 0,0 2 369,35 5 0,-30-5 0,3-1 0,3 3 0,0 0 0,-5-3 0,-3 0 0,42 5 0,-45-5 0,-3 1 0,14 9 0,26-8 0,-9 3 0,-6-5 0,6 0 0,-21 0 0,3 0 0,-17 0 0,10 0 0,37 6 0,-25-4 0,-4 2 0,3-1 0,22-3 0,0 0 0,-3 0 0,-26 5 738,6 1-738,-7 1 0,-3 3 0,-4-9 0,5 4 0,1-5 0,0 0 0,23 0 0,-11 0 0,12 0 0,15 0 0,-31 0 0,-10 0 0,1 0 0,13 0 0,13 0 0,-19 0 0,9 0 0,-18 0 0,9 0 0,-14 0 0,16 6 0,-10-5 0,21 5 0,-23-6 0,4 0 0,30 0-509,-6 0 509,-31 0 0,1 0 0,1 0 0,0 0 0,3 0 0,1 0 0,0 0 0,1 0 0,7 0 0,-2 0 0,30-5 0,4-2 0,-28-5 0,-18 5 0,3 0 0,34-5 0,-37 7 0,1 2 0,2-1 0,-2 2 0,26 2 0,4 0 0,-10 0 0,10 0 0,-5-6 0,6 5-830,13-17 830,2 15 0,-34-7 0,2 1 0,-13 5 0,-1 1 0,39-5 0,-26-2 0,-7 3 0,22 1 0,-9-5 0,11 10 0,6-10 0,-31 4 489,10-4-489,-25 0 0,17 5 0,-10-3 850,15 3-850,-20 0 0,0-4 0,-1 4 0,7 0 0,-10 2 0,8-1 0,-10 4 0,-5-4 0,3 5 0,-16 0 0,5 0 0,19 0 0,-8 0 0,21 0 0,-7 0 0,-5 0 0,34 6 0,-22 0 0,31 7 0,-14-1 0,-6 0 0,5 0 0,-22-1 0,12-5 0,-10-1 0,12-5 0,16 0 0,-18 0 0,25 0 0,-29 5 0,21 2 0,-4-1 0,0 5 0,-10-10 0,-22 8 0,-7-8 0,-6 4 0,0-5 0,-1 4 0,20 3 0,-2-2 0,39 13 0,-16-15 0,26 14 0,-35-15 0,2 3 0,-31-5 0,-3 0 0,-14 0 0,-3 0 0,-3 0 0,-1 0 0,5 0 0,1 0 0,10 0 0,1-4 0,4 3 0,20-4 0,-14 5 0,19 0 0,-3 0 0,-16 0 0,3 0 0,-25 0 0,-5 0 0,1 0 0,3-4 0,8-1 0,4-5 0,6 0 0,0 0 0,-5-4 0,-1 3 0,-10-6 0,8 2 0,-10-4 0,11 0 0,-2-12 0,4 9 0,3-20 0,3 3 0,-9 0 0,5-8 0,-8 20 0,4-26 0,-8 23 0,2-31 0,-7 23 0,7-25 0,2-4 0,-6 19 0,0-3 0,7-35 0,-1-11 0,-12 24 0,-2 0 0,-5 14 0,-5-3 0,-2 4 0,1-7 0,-5-1 0,10-13 0,-9 12 0,8-13 0,-9 7 0,-1 1 0,-12-1 0,-2-7 0,-4-2 0,15 13 0,4 11 0,11 22 0,0 6 0,0 5 0,0 1 0,-5 1 0,4 3 0,-7 1 0,7 1 0,-3 8 0,0-3 0,4 5 0,-8-5 0,3 3 0,-5-12 0,-3 6 0,-3-18 0,-3 12 0,3-12 0,2 14 0,0-4 0,4 6 0,-8 3 0,3-7 0,-3 10 0,-2-11 0,2 13 0,-1-8 0,5 12 0,-14-12 0,6 11 0,-14-8 0,6 1 0,-6 2 0,-14-9 0,4 9 0,-23-11 0,22 6 0,-29-1 0,21 2 0,-23 3 0,5 1 0,5 0 0,3 5 0,16 2 0,6 0 0,-6 4 0,-16-4 0,-11 5 0,-6 0 0,2 0 0,14 0 0,3 0 0,-9-5 0,12 3 0,-35-4 0,26 1 0,9 1 0,-3 0-392,10 0 1,0 1 391,-6 0 0,-2-1-592,-17 0 0,1 1 592,27 2 0,-1 0 0,-31-6 0,0 0 0,29 6 0,1 1-174,-7-7 1,0 1 173,-31 5 0,2-11 0,34 5 0,-1 0 0,-41-2 0,38 2 0,0 0 0,-40 1 0,39 5 0,-1 1 0,-1-3 0,1 0 0,7 2 0,0 2 0,-8-1 0,2 0-870,-38 0 870,34 0 0,-2 0 0,4 0 0,3 0 0,6 0 0,2 0 457,-38 0-457,8 0 0,18 0 0,-22 0 1136,30 0-1136,-12 0 0,-21 0 0,14 5 0,21-4 0,-3 0-342,-34 10 342,27-6 0,-3-2 0,7 1 0,0 0 0,-3 2 0,-1 0 0,4-5 0,3-1 0,-21 11 466,24-10 1,0-1-467,-33 6 0,-13-6-376,44 3 0,2 0 376,-28-1 0,24 1 0,1 0-259,-15-3 259,19-1 0,-2 2 0,-31 5 0,-6 0 0,2 7 0,13-6 0,-21 4 0,20-4 0,-20 0 0,42-3 0,-1-2 0,3-2 0,-1 0 0,-2 2 0,0 1 0,1-3 0,4 1 0,-27 10 0,-11-10 0,-1 11 0,20-11 0,14 2 0,-2 0 0,-39 3 0,40-5 0,1 0 0,-45 11 0,13-5 0,12-1 0,-21 6 0,12-10 0,-6 3 0,33-1 0,-1-1 0,-39 5 0,38-1 0,0-1 0,-31 2 0,16 3 0,4-10 0,-4 9 700,19-4-700,-14 1 0,10 3 0,10-9 0,-4 0-259,-4 2 1,1-1 258,3-1 0,0-2 0,-8 1 0,1 0 0,7 0 0,0 0 0,-7 0 0,-1 0 0,5 0 0,1 0 0,2 0 0,2 0 0,-33 0 0,0 0 0,-2 0 0,19 0 0,-29 0 0,19 0 0,25 0 0,0 0 0,-18 0 0,16 1 0,-3-2 0,-40-5 0,42 5 0,-1 0 0,2-2 0,1 0 0,-44 3 0,12 0 0,25 0 0,-2 0 0,-35 0 0,38 0 0,-1 0 0,-37-6 0,43 6 0,1-1 0,-34-5 0,3 6 0,-10-6 0,4-2 0,38 2 0,1-1 0,-40-6 999,27 6-999,19-2 276,3 7-276,12-6 0,5 6 0,-3-2 553,-3 4-553,-19 0 0,-3 0 0,-4 0 0,8 0 0,21 0 0,-5 0 0,17 0 0,-18 0 0,7 0 0,1 0 0,4 0 0,12 0 0,-3 0 0,8 4 0,1 0 0,1 1 0,2 3 0,-3-4 0,4 5 0,0-1 0,0 10 0,0-3 0,0 4 0,0-6 0,4-8 0,-4 2 0,8-2 0,-7 4 0,6-5 0,-6 4 0,7-7 0,-7 6 0,6-6 0,-6 3 0,3-4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0:24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44 24575,'0'29'0,"0"4"0,-4-9 0,3 12 0,-4-5 0,5 0 0,0-8 0,0-4 0,0 4 0,0 2 0,0 0 0,0-1 0,0 11 0,0-12 0,0 18 0,0-22 0,0 5 0,0-10 0,0 3 0,0 2 0,0 1 0,0 4 0,-4-1 0,3-3 0,-4 9 0,5-10 0,0 5 0,0-6 0,0 1 0,0-1 0,0 6 0,0 6 0,0-3 0,0 7 0,0-9 0,0 10 0,0-8 0,0 2 0,0-11 0,0 1 0,0-1 0,0 1 0,0 4 0,0-3 0,0 14 0,0-12 0,0 7 0,5-6 0,-4-7 0,3 2 0,0-5 0,-3 1 0,8 21 0,-7-12 0,3 8 0,-1-14 0,-3-7 0,3 3 0,0-5 0,-3 5 0,2 1 0,-3 10 0,0-5 0,0 16 0,0-9 0,0 9 0,0-5 0,0-5 0,0-6 0,4-6 0,-3-4 0,3-1 0,-4 0 0,0 1 0,0-1 0,0 1 0,0-1 0,0 1 0,0-9 0,8-1 0,2-4 0,4-3 0,9 3 0,-8-4 0,19 3 0,-2-3 0,17 8 0,-10-4 0,15 0 0,-16 4 0,32-4 0,-22 5 0,15 0 0,-26 0 0,-11 0 0,-3 0 0,-14 0 0,4 0 0,-4 0 0,4 0 0,6 0 0,0 0 0,10 0 0,-14 0 0,3 0 0,-13-4 0,2 3 0,-2-3 0,8 0 0,1 3 0,4-7 0,-3 7 0,-3-3 0,-3 4 0,-1 0 0,1 0 0,-1 0 0,5-5 0,6 0 0,1-5 0,-1 5 0,-2 1 0,-7 0 0,3 3 0,-5-3 0,1 4 0,4-4 0,-4 3 0,8-3 0,-11 0 0,6 3 0,-7-3 0,3 4 0,1-4 0,-1 4 0,-3-8 0,2 7 0,-2-3 0,3 0 0,1 3 0,4-7 0,-4 7 0,4-7 0,-8 4 0,-1-5 0,0-9 0,2-2 0,-1-5 0,4 1 0,-4 5 0,4-4 0,-4 3 0,4-4 0,-8 5 0,3 1 0,-4-1 0,0-5 0,0 5 0,0-5 0,0 5 0,0 1 0,0-6 0,0 4 0,0-9 0,0 4 0,0 0 0,0-3 0,0 3 0,0-11 0,-4 9 0,3-2 0,-3 10 0,-1-4 0,4 7 0,-3-6 0,4 8 0,-5-5 0,4 0 0,-7-4 0,7-8 0,-8 5 0,8-9 0,-3 15 0,4 1 0,0 2 0,0 7 0,0-3 0,0 0 0,0-1 0,0 0 0,0-9 0,0 2 0,0-3 0,0-5 0,4 9 0,-3-4 0,3 6 0,-4-1 0,4 5 0,1-9 0,0 12 0,4-16 0,-8 11 0,7-8 0,-7 6 0,4-1 0,-5 5 0,0 1 0,3 4 0,-2-4 0,7 4 0,-7-4 0,7-5 0,-7 2 0,7-3 0,-7 6 0,3 4 0,-4 1 0,0-1 0,0 1 0,0-1 0,4-9 0,-3 7 0,4-7 0,-9 13 0,-1-2 0,-8 6 0,-6-8 0,-12 8 0,-12-3 0,-15 4 0,-15 5 0,15-1 0,-3 1-444,-38 8 444,42-8 0,3-2 0,-12 3 0,17-6 0,12 0 0,6 0 0,8 4 0,4-3 0,5 3 444,1-4-444,0 4 0,-1-3 0,-5 8 0,-5-8 0,-6 3 0,-2-4 0,-3 4 0,10-3 0,1 4 0,5-5 0,1 0 0,-12 0 0,9 0 0,-8 0 0,10 0 0,5 0 0,1 0 0,4 0 0,1 0 0,-1 0 0,1 0 0,-1 0 0,1 0 0,-1 0 0,4-9 0,1 7 0,4-6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40:33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108 166 24575,'-5'9'0,"-7"4"0,10 6 0,-6 0 0,4 5 0,3-5 0,-7-5 0,7-2 0,-3-3 0,4-1 0,0 1 0,-4-1 0,3 1 0,-2-1 0,3 0 0,0 1 0,0-1 0,0 1 0,-4-1 0,3 5 0,-8 6 0,4 1 0,0-1 0,1-6 0,0-5 0,3 1 0,-3-1 0,4 1 0,-4-1 0,3 0 0,-3 1 0,4-1 0,0 5 0,0 1 0,0 5 0,-3-5 0,2 3 0,-3-7 0,4 2 0,0-3 0,0-1 0,0 1 0,0 4 0,0-4 0,0 9 0,4-4 0,-3 4 0,7 6 0,-6-9 0,2 7 0,-4-8 0,0 5 0,4-9 0,-3 7 0,2-12 0,-3 8 0,0-4 0,0-1 0,0 1 0,0 3 0,0 8 0,0 4 0,0 1 0,0-6 0,4-10 0,1-5 0,3-8 0,5 3 0,1-2 0,5-2 0,4 4 0,8-3 0,12-1 0,-4 4 0,14-4 0,-25 5 0,13 4 0,-21 1 0,3 1 0,1-2 0,1 0 0,4-3 0,20 4 0,-8-5 0,4 0 0,-5 0 0,-14 0 0,4 0 0,-6 0 0,0 4 0,0-3 0,1 4 0,4-5 0,-9 0 0,3 0 0,1 0 0,1 0 0,10 0 0,-13 0 0,6 0 0,-14 0 0,5 0 0,4 0 0,2 0 0,5 0 0,0 0 0,-5 0 0,9 0 0,-8 4 0,22-3 0,-15 4 0,8-5 0,-11 4 0,0-3 0,-5 4 0,9-5 0,-7 4 0,3-3 0,11 4 0,-14-5 0,15 0 0,-12 0 0,0 0 0,-5 0 0,4 0 0,-14 0 0,12 0 0,-16 0 0,12 0 0,-9 0 0,4 0 0,6 0 0,-9 0 0,7 0 0,-2 0 0,4 0 0,1 0 0,-1 0 0,-1 0 0,-3 0 0,4 0 0,-1 0 0,2 0 0,11 0 0,-10 0 0,8-5 0,-14 4 0,3-3 0,-4 4 0,-1 0 0,6 0 0,6 0 0,7 0 0,6 0 0,-6 0 0,-6 0 0,-12 0 0,-2 0 0,-7 0 0,3 0 0,-1 0 0,2 0 0,5 0 0,5-5 0,0 4 0,6-4 0,0 5 0,-5 0 0,-6 0 0,-2 0 0,-3 0 0,5 0 0,4 0 0,-3 0 0,-1 0 0,-10-3 0,-1 2 0,-3-3 0,3 0 0,5 3 0,1-7 0,10 7 0,0-8 0,1 8 0,-9-7 0,-8 3 0,-8-13 0,0 3 0,0-20 0,0 9 0,0-10 0,0 1 0,0-9 0,0 5 0,0-15 0,0 16 0,0-11 0,0 12 0,0 1 0,0 6 0,0 5 0,0-4 0,0-2 0,0 0 0,0 0 0,0 8 0,0-1 0,0 4 0,-4-4 0,3 6 0,-4 4 0,2 4 0,2 3 0,-3-3 0,0-4 0,-2-4 0,-3-1 0,4 0 0,-4-4 0,4 3 0,-1-4 0,-2 10 0,7 1 0,-2 4 0,-1 5 0,3-4 0,-3 3 0,0 1 0,-10 0 0,-6 4 0,-22 0 0,-3 0 0,-12 0 0,0 0 0,-7 0 0,-18 0 0,13 0 0,-18 0 0,14 0 0,5 0 0,-10 0 0,25 0 0,3 0 0,14 0 0,6 0 0,-5 0 0,3 0 0,-16 0 0,15 0 0,-9 0 0,17 0 0,2 0 0,9 0 0,1 0 0,4 0 0,0 0 0,-4 0 0,4 0 0,-9 0 0,4 0 0,-22 0 0,8 4 0,-19-3 0,15 4 0,-9-5 0,-2 0 0,-2 0 0,7 0 0,-2 0 0,13 4 0,-8-3 0,5 4 0,-6-5 0,4 0 0,2 4 0,6-3 0,5 3 0,1 0 0,-6-3 0,4 3 0,-9 0 0,10-2 0,-5 2 0,10-4 0,-4 0 0,9 0 0,-1 4 0,3-3 0,2 2 0,-4-3 0,1 0 0,-10 5 0,7-4 0,-17 3 0,2 1 0,-6 1 0,2-1 0,1 0 0,4-1 0,0-3 0,1 4 0,6-5 0,4 0 0,-4 0 0,8 0 0,-7 0 0,3 0 0,0 0 0,-4 0 0,4 0 0,0 0 0,1 0 0,4 0 0,-4 0 0,4 0 0,-14 0 0,8 0 0,-14 0 0,4 0 0,0 0 0,6 0 0,1-4 0,4 3 0,0-4 0,1 5 0,4 0 0,1 0 0,-1 0 0,1 0 0,-5 0 0,3 0 0,-3 0 0,4 4 0,1-3 0,-1 3 0,1-4 0,-1 0 0,0 0 0,8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8:54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137 268 24575,'-13'-5'0,"4"5"0,-9 5 0,8 0 0,-7 3 0,11-3 0,-6 0 0,11 3 0,-7-7 0,7 6 0,-6-6 0,6 6 0,-3-2 0,0 8 0,3 1 0,-7 5 0,6-1 0,-2 1 0,0-1 0,3-4 0,-3 3 0,4-7 0,0 3 0,0-5 0,0 5 0,0 1 0,0 5 0,0-1 0,0 6 0,0-5 0,0 10 0,0-4 0,0 11 0,0-5 0,4 4 0,-3 1 0,9 1 0,-9 6 0,8-11 0,-8-3 0,3-6 0,-4-3 0,4 9 0,-3-9 0,4 3 0,-5-4 0,0 4 0,0 2 0,0 11 0,0-5 0,0 10 0,0-10 0,0 0 0,0-8 0,-5 1 0,4 7 0,-3 0 0,4 10 0,0-10 0,0 11 0,0-11 0,0 5 0,-5-6 0,4-1 0,-8 7 0,8-10 0,-4 9 0,5-16 0,0 5 0,0-6 0,0 1 0,0 4 0,0-3 0,0 9 0,-5-4 0,4-5 0,-3-2 0,4-10 0,0 1 0,0-1 0,0 5 0,0 1 0,0 5 0,0 4 0,0-3 0,0-1 0,0-6 0,0-5 0,0 1 0,4 4 0,-3 1 0,7 4 0,-7 6 0,3-5 0,-4 1 0,4-8 0,-3-3 0,6-1 0,-2 1 0,0-1 0,2-3 0,-2 2 0,3-2 0,1 3 0,-1-3 0,-3 3 0,2-7 0,-6 6 0,7-6 0,-4 6 0,5-6 0,-1 7 0,1-7 0,0 11 0,-1-10 0,10 10 0,-7-7 0,17 5 0,-13-5 0,9 3 0,-10-7 0,-2 7 0,-3-7 0,-1 7 0,1-7 0,-1 2 0,1-3 0,-1 4 0,0-3 0,1 3 0,-1-4 0,1 0 0,-1 0 0,1 0 0,-1 0 0,0 0 0,1 4 0,-1-3 0,10 2 0,-7-3 0,17 0 0,-8 0 0,16 0 0,-5 0 0,4 0 0,-5 0 0,0 5 0,-9-4 0,-3 3 0,-10-4 0,0 0 0,1 0 0,4 0 0,1 0 0,4 0 0,1 0 0,-1 0 0,6 0 0,-4 0 0,-1 0 0,-6 0 0,-1 0 0,-2 4 0,3-3 0,-5 3 0,1-4 0,-1 0 0,5 0 0,6 0 0,6 0 0,5 0 0,0 0 0,12 5 0,9-4 0,2 4 0,23 1 0,-21-5 0,4 9 0,-5-9 0,-9 4 0,0-5 0,-4 0 0,-11 0 0,-5 0 0,9 0 0,5 0 0,11 0 0,7 0 0,0 0 0,14 0 0,-10 5 0,17 1 0,-20 1 0,6-2 0,-13 0 0,11-4 0,-16 8 0,16-8 0,-23 8 0,8-7 0,-10 2 0,0-4 0,-6 0 0,3 0 0,4 0 0,1 0 0,22 5 0,-15-3 0,18 3 0,-7-5 0,0 0 0,6 0 0,-21 4 0,17-3 0,-36 3 0,18-4 0,-11 0 0,13 0 0,2 5 0,-2-4 0,19 4 0,-25-5 0,25 0 0,-31 0 0,5 0 0,-1 0 0,9 0 0,0 0 0,-1 0 0,-2 0 0,3 5 0,6 1 0,7 0 0,14 5 0,-10-10 0,10 5 0,-26-6 0,23 6 0,-12-5 0,17 5 0,-9-6 0,24 0 0,-16 0 0,-16 0 0,1 0 0,12 0 0,11 0 0,-23 0 0,14 0 0,4 0 0,0 0 0,-4 0 0,-7 0 0,-5 0 0,19 0 0,-18-5 0,0 4 0,-18-9 0,-7 9 0,-3-4 0,9 1 0,-15-2 0,14-4 0,-2-6 0,7 4 0,4-9 0,-12 14 0,10-13 0,-2 13 0,19-10 0,-12 11 0,10 0 0,-18 6 0,12 0 0,-12 0 0,18-5 0,-16 3 0,16-8 0,-17 4 0,17-6 0,-16 1 0,4 0 0,-15 6 0,1-5 0,14 9 0,3-4 0,4 5 0,5-5 0,-9 4 0,4-10 0,-2 5 0,-16 0 0,8 1 0,-15 1 0,9 2 0,-10-2 0,10 4 0,-14 0 0,13 0 0,-8 0 0,5 0 0,-7 0 0,-6 0 0,-6-4 0,6 3 0,-4-3 0,8-1 0,3 4 0,-5-3 0,3 4 0,-19-4 0,2 3 0,-7-3 0,3 4 0,5 0 0,1 0 0,10-4 0,-4 2 0,3-2 0,-9 4 0,-1 0 0,-4 0 0,-1-4 0,0 3 0,1-6 0,0-3 0,0-4 0,4-4 0,1-1 0,1 0 0,-2 1 0,-8-6 0,4-7 0,-3-6 0,5-26 0,-4 8 0,3-10 0,3-13 0,-5 28 0,9-28 0,-11 27 0,5-6 0,-4-7 0,-2-1 0,-5-16 0,0 20 0,0-9 0,0 5 0,0 11 0,0-4 0,0 10 0,0 9 0,0 1 0,0-2 0,0 1 0,-5 1 0,4-4 0,-8 12 0,8-6 0,-4 5 0,1-5 0,3 15 0,-8-6 0,8 11 0,-13-18 0,11 13 0,-11-14 0,13 10 0,-7 0 0,7 6 0,-8 1 0,8-1 0,-7-1 0,7-3 0,-7 8 0,7-2 0,-7 3 0,7-5 0,-3 5 0,0 1 0,3 4 0,-3 1 0,0 3 0,3-3 0,-6 8 0,6-8 0,-7 3 0,3 0 0,-3-2 0,-10 1 0,7-2 0,-17 2 0,-11-3 0,4 8 0,-49-11 0,34 11 0,-30-5 0,23 6 0,-7 0 0,12 0 0,-11-5 0,-10 3 0,3-3 0,-11 5 0,-6 0 0,18 0-267,17 0 0,-1 0 267,-31 0 0,1 0 0,-11 0 0,31 5 0,12-4 0,-1 0 0,-10 4 0,-25-5 0,6 0 0,4 0 0,-11 0 0,28 0 0,-25 0 0,29 0 0,-24 0 0,16 0 0,6 0 534,-6 5-534,7-4 0,0 4 0,0-5 0,0 0 0,-7 0 0,-9 0 0,17 0 0,-12 0 0,23 0 0,-35 0 0,17 0 0,-10 0 0,18 0 0,10 0 0,2 0 0,7 0 0,6 0 0,0 0 0,5 0 0,-4 0 0,9 0 0,-20 0 0,12 0 0,-14 0 0,6 0 0,10 0 0,-15 0 0,15 0 0,-10 0 0,6 0 0,0 0 0,0-5 0,0 4 0,-6-3 0,5 4 0,0-4 0,3 3 0,8-4 0,-4 5 0,0 0 0,4-4 0,-8 3 0,3-7 0,-5 6 0,5-6 0,1 7 0,5-3 0,1-1 0,-1 4 0,5-3 0,-9 4 0,8 0 0,-14-4 0,9 3 0,-8-8 0,3 8 0,0-8 0,-4 3 0,9 1 0,1 1 0,1 4 0,-1-5 0,4 4 0,-19-3 0,12 4 0,-13-5 0,5 4 0,0-3 0,0 4 0,0 0 0,5 0 0,1 0 0,0 0 0,4 0 0,-14 0 0,7 0 0,-3 0 0,-5 0 0,3 0 0,0 0 0,-2 0 0,3-5 0,9 4 0,-11-4 0,0 5 0,0 0 0,-9 0 0,-14 0 0,0 0 0,-17 0 0,9 0 0,7 0 0,0 0 0,12 0 0,3 0 0,7 0 0,3 0 0,-4 0 0,1 0 0,8 0 0,-13 0 0,14 0 0,-16 0 0,5 0 0,-12 0 0,5-5 0,-5 4 0,0-4 0,4 5 0,2 0 0,7-4 0,0 3 0,5-4 0,-10 5 0,-3-5 0,5 4 0,-8-4 0,10 5 0,-6 0 0,0 0 0,6 0 0,-18 0 0,25 0 0,-23 0 0,21 0 0,-17 0 0,15 0 0,-6 0 0,15 0 0,0 0 0,-4 0 0,4 0 0,-5 0 0,0 0 0,0 0 0,-6 0 0,-1 0 0,5 0 0,-3 0 0,16 0 0,-10 0 0,4 0 0,4 0 0,-1 0 0,3 0 0,-6 0 0,-5 0 0,5 0 0,1 0 0,5 0 0,1 0 0,-1 0 0,0 0 0,-4 0 0,3 0 0,-9 0 0,4 0 0,0 0 0,6 0 0,6 0 0,4 0 0,-4 4 0,4-3 0,-4 3 0,4-4 0,-4 4 0,-1-3 0,-5 7 0,5-7 0,-3 7 0,7-7 0,-3 4 0,8-5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9:01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71 144 24575,'-14'3'0,"2"2"0,3 0 0,1 7 0,-1-10 0,4 10 0,1-8 0,4 9 0,0-3 0,0 7 0,0-3 0,0 5 0,0-1 0,0 6 0,0-5 0,0 5 0,0-6 0,0 1 0,0-5 0,0 3 0,0-7 0,0 3 0,0 0 0,0-4 0,0 9 0,0-4 0,0 0 0,0 3 0,0-3 0,0 4 0,0 1 0,0-1 0,0 1 0,0-1 0,-4 1 0,3-5 0,-3-1 0,4 0 0,0 6 0,0 1 0,3-1 0,-2 3 0,3-11 0,-4 16 0,0-11 0,0 7 0,0-9 0,4 4 0,-3-9 0,3 4 0,-4 0 0,0-4 0,0 14 0,0-3 0,-4 5 0,3 4 0,-3-10 0,4 5 0,0-5 0,0 4 0,0-8 0,0 3 0,0-5 0,0-3 0,0 3 0,0-5 0,0 1 0,0-1 0,0 0 0,4 1 0,-3 4 0,6-4 0,-2 4 0,3-4 0,1-5 0,-5 4 0,4-7 0,-4 6 0,5-2 0,-1 0 0,5-2 0,1-3 0,5 0 0,-5 0 0,8 0 0,-7 0 0,4 0 0,-1 0 0,1 0 0,6 0 0,24-5 0,-15 4 0,21-5 0,-12 6 0,-4 0 0,2 0 0,-16 0 0,-1 0 0,-10 0 0,-1 0 0,-5 0 0,1-4 0,-1 3 0,0-6 0,5 6 0,-3-3 0,12 4 0,-1 0 0,3 0 0,11 0 0,-9 0 0,10 0 0,-1-5 0,2 4 0,0-4 0,4 5 0,-14-4 0,2 3 0,-11-3 0,-4 0 0,-1 3 0,-4-3 0,-1 1 0,1 2 0,-1-3 0,0 0 0,1 3 0,-1-3 0,-3 0 0,2 3 0,-6-6 0,7 2 0,-7-8 0,7-1 0,-3-5 0,4-4 0,1 3 0,-1-4 0,1 0 0,-5 4 0,-1-8 0,1 3 0,0-5 0,1-6 0,3-1 0,-3 0 0,-1 1 0,4 6 0,-8 0 0,4 0 0,-1 5 0,-3-4 0,3-1 0,-4-2 0,0-4 0,0 11 0,0-3 0,0 3 0,0 0 0,0 1 0,0 5 0,0 1 0,0-1 0,0 0 0,0 1 0,0-1 0,0 5 0,-4-3 0,3 7 0,-3-3 0,0 4 0,3 1 0,-7-1 0,7 1 0,-6-1 0,2-4 0,0 3 0,-3-3 0,7 5 0,-7-1 0,7 1 0,-6 3 0,6-3 0,-7 4 0,3-5 0,0 0 0,-2 5 0,6-4 0,-11 3 0,6-8 0,-8 3 0,1-4 0,3 9 0,-3-2 0,-5 1 0,3 1 0,-9-3 0,6 6 0,-1-2 0,0 0 0,5 3 0,1-3 0,0 4 0,-1-4 0,-5 3 0,1-3 0,4 4 0,-9 0 0,8 0 0,-14 0 0,4 0 0,-11 0 0,10 0 0,1 0 0,12-4 0,4 3 0,1-3 0,-5 4 0,-2 0 0,-3 0 0,-1 0 0,-10 0 0,8 0 0,-14-4 0,10 2 0,0-2 0,1 4 0,10 0 0,1 0 0,5 0 0,-1 0 0,1-4 0,-1 3 0,-4-3 0,-1 4 0,-5 0 0,1 0 0,-1 0 0,-5 0 0,4 0 0,-8 0 0,12 0 0,-2 0 0,10 0 0,-1 0 0,0 0 0,1 0 0,-1 0 0,1 0 0,-1 0 0,4 0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2:39:04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83 24575,'0'13'0,"0"3"0,0-2 0,-4 5 0,-2 4 0,1-3 0,-4 9 0,8-9 0,-8 8 0,3-8 0,1 9 0,1-10 0,-1 16 0,0-14 0,-1 19 0,2-19 0,-1 19 0,-1-14 0,-10 22 0,9-15 0,-7 3 0,8-7 0,1-9 0,-3-1 0,7-2 0,-3-3 0,4 5 0,0-1 0,-4 1 0,3-1 0,-3-4 0,4 4 0,0-4 0,0 4 0,3-4 0,-2-1 0,3 5 0,-4-3 0,0 9 0,0-6 0,0 1 0,4-1 0,-3 6 0,7-4 0,-7-1 0,4-2 0,-1-3 0,0 0 0,1-1 0,-1-5 0,0 1 0,-3-1 0,6 1 0,3 4 0,4 1 0,5 9 0,-5-7 0,-1 1 0,-4-8 0,-1-4 0,-3 2 0,2-6 0,-6 7 0,7-4 0,-4 1 0,1 2 0,3-6 0,-7 7 0,6-7 0,-6 6 0,6-2 0,-2 0 0,4 2 0,-1-2 0,5-1 0,1 4 0,9-7 0,2 12 0,5-11 0,0 7 0,-5-5 0,4-3 0,-10 3 0,5-4 0,-6 0 0,1 0 0,4 0 0,-7 0 0,2 0 0,-10-3 0,5 2 0,-3-3 0,12-1 0,-7 4 0,14-3 0,-4 4 0,5 0 0,-6 0 0,5 0 0,-9-4 0,3 3 0,1-8 0,-4 4 0,8-5 0,-8 4 0,9-2 0,-10 6 0,5-6 0,-10 7 0,-5-7 0,-1 7 0,-4-7 0,9 3 0,-3 0 0,7-3 0,-7 3 0,3-4 0,-9 1 0,4 3 0,-4-3 0,9-1 0,-3-5 0,8-5 0,-8 1 0,3-1 0,-4 5 0,-4-4 0,3 4 0,-3 0 0,4-4 0,-4 4 0,4-15 0,-8-3 0,4-5 0,-5 1 0,5-6 0,-4 9 0,8-9 0,-8 17 0,4-9 0,-5 7 0,0-8 0,0 4 0,0 1 0,0 5 0,0-3 0,0 8 0,0 1 0,0 1 0,0 8 0,0-7 0,0 3 0,0-5 0,0 5 0,4-4 0,-3 9 0,7-9 0,-7 9 0,3-4 0,-4 0 0,4 3 0,-3-8 0,7 4 0,-7 0 0,7-3 0,-7 7 0,3-8 0,-4 9 0,0-9 0,0 9 0,0-9 0,4 8 0,-3-3 0,3 5 0,-4-1 0,0 1 0,0-1 0,0 1 0,0-1 0,0 0 0,0 1 0,0-1 0,-4 4 0,-1-2 0,-8 2 0,3-4 0,-3 4 0,-5-3 0,7 3 0,-16-5 0,16 1 0,-17-1 0,13 5 0,-14 1 0,-2-1 0,-12 4 0,4-8 0,-3 8 0,12-8 0,5 8 0,1-4 0,6 5 0,-1 0 0,0 0 0,-4 0 0,3 0 0,-9 0 0,4 0 0,0 0 0,-9 5 0,17-4 0,-7 4 0,16-5 0,-6 0 0,5 0 0,-14 0 0,3 0 0,-5 0 0,-4 4 0,-8 2 0,14 0 0,-7-1 0,21-5 0,4 4 0,-2-3 0,2 2 0,-4-3 0,1 4 0,-1-3 0,4 3 0,2-4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819BF-1826-6E22-371D-E02EABC06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D10F4F-FC0C-33B7-03F2-A4F1DF1E6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E3465-FAD8-ACD6-3BA1-E7F8D1B2B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72235-130E-7381-0EF4-637ABACE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BF27B4-68B1-F1F0-2846-0B464AABE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048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A683E-74E9-AEC3-8908-6C39EB3D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110C0-5D26-321A-9E0E-E52D70F14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1CDEA-2437-4AA3-F372-6F44F9B5E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E7526-C890-9760-C89D-9D931FFE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FA08B-2E07-6D3E-C369-ED6F54F54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325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C796AC-5676-20B1-ACD1-7895F0E56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2E3197-F864-80E7-51A9-429EC3834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AC614-9215-7443-9AA2-F16D540B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A83FF-B7C6-E296-7A5A-8D954A20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629809-E78B-88BE-E2C4-CA4FAEC2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932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B3947-954F-763C-28A9-13D49B5F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5C18F-BD78-AAF6-6383-9161E17FB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F08E5-8E09-D2C5-60D2-F61DE0AAD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47B45-60CA-F8BE-A8BA-1B7B7A5D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00F42-BD26-3941-291F-806F3D51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051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1461B-8D40-B6A3-8955-B26C5707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FAC21F-F713-B626-B735-72890D605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A8F10-E7A8-F2E3-E08D-19C767AE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A19C0-1B61-F3EF-A544-833EA0AB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8E8CE-E15B-1937-8C29-4307DD01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897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92975-4C17-7C1C-E1B5-5C724C80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63EA3-A735-B130-F88B-9E14AC263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567C1E-F53B-EB74-DCCE-8B03BBB31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5F6EAC-C602-1C2E-98B7-86411C3E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EB7307-B211-62CD-16CC-DD6DC0D8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046CC8-AAB5-CFB5-D566-2DAEE3A8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44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5DBE7-709C-4D09-5D5F-21A3A130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220F2A-4787-D092-33AD-48449B181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C5065D-9E4B-3D43-B753-E5B350958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668C85-0841-BE88-086D-0A814ED5D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E86F93-6E4B-0621-209D-E80C78A6C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3925B9-BF69-9786-5A44-C00822BE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E2EB43-F573-C59C-058A-F3B26566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6100D1-61D6-2492-63AC-63AE3FA7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481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85341-FE8D-2F0C-DF6A-0E9958EF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6C2A4E-7ECB-D122-2DB2-85E3A38A5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75A2C8-F05F-90EF-A920-189B4D6E5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8E15BA-2F41-0FC2-087E-78028D35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780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E01BF1-A114-1ABD-3A4B-35D892B13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D66CF6-2A69-47CF-E0B3-4208DBD8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14172A-BD32-CD4B-BED8-73599609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853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EE1EE-EB51-4F54-00D4-332518E9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5D612-7B32-B61D-8EEA-F98300788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22E104-2971-F85D-74B2-BB22C1324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39995E-B428-F01A-BA09-DD72473C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AB8F0-3C2B-BF5E-D0D7-EC9ADC6F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4EA405-675D-36FE-5579-CD26773E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63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AA3B8-7C59-0DAA-E9BA-23650167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735D43-B79B-E793-67FF-543B2FD35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E587D-D296-380A-6448-6CE164802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4E3446-AE2E-A339-3E43-A3247A54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479B1A-894C-6AF1-FF5B-A0B9A873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8CE62D-F63B-03F6-F93E-FD433AE4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689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3D8AFE-CF93-AB46-0183-D1E525A6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B4F2C4-AD51-C5B6-BF2F-7AF9738AC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F6F14-7CFF-E0A6-1124-0E47E3E12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C2EC3-103E-1742-AAFD-D003D70B3FD7}" type="datetimeFigureOut">
              <a:rPr kumimoji="1" lang="ko-KR" altLang="en-US" smtClean="0"/>
              <a:t>2024. 1. 10.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AF430-FFFE-774A-38A2-82912093F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1500A7-2805-C9E1-C910-C1C0B4336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2966B-127C-504F-818A-47E7CAD35E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56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NULL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NUL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customXml" Target="../ink/ink14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31.xml"/><Relationship Id="rId42" Type="http://schemas.openxmlformats.org/officeDocument/2006/relationships/customXml" Target="../ink/ink35.xml"/><Relationship Id="rId7" Type="http://schemas.openxmlformats.org/officeDocument/2006/relationships/image" Target="NULL"/><Relationship Id="rId2" Type="http://schemas.openxmlformats.org/officeDocument/2006/relationships/image" Target="../media/image1.jpeg"/><Relationship Id="rId16" Type="http://schemas.openxmlformats.org/officeDocument/2006/relationships/customXml" Target="../ink/ink22.xml"/><Relationship Id="rId29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11" Type="http://schemas.openxmlformats.org/officeDocument/2006/relationships/image" Target="NULL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NULL"/><Relationship Id="rId40" Type="http://schemas.openxmlformats.org/officeDocument/2006/relationships/customXml" Target="../ink/ink34.xml"/><Relationship Id="rId45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36.xml"/><Relationship Id="rId4" Type="http://schemas.openxmlformats.org/officeDocument/2006/relationships/customXml" Target="../ink/ink16.xml"/><Relationship Id="rId9" Type="http://schemas.openxmlformats.org/officeDocument/2006/relationships/image" Target="NULL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NULL"/><Relationship Id="rId30" Type="http://schemas.openxmlformats.org/officeDocument/2006/relationships/customXml" Target="../ink/ink29.xml"/><Relationship Id="rId35" Type="http://schemas.openxmlformats.org/officeDocument/2006/relationships/image" Target="NULL"/><Relationship Id="rId43" Type="http://schemas.openxmlformats.org/officeDocument/2006/relationships/image" Target="NULL"/><Relationship Id="rId8" Type="http://schemas.openxmlformats.org/officeDocument/2006/relationships/customXml" Target="../ink/ink18.xml"/><Relationship Id="rId3" Type="http://schemas.openxmlformats.org/officeDocument/2006/relationships/image" Target="../media/image12.png"/><Relationship Id="rId12" Type="http://schemas.openxmlformats.org/officeDocument/2006/relationships/customXml" Target="../ink/ink20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33.xml"/><Relationship Id="rId20" Type="http://schemas.openxmlformats.org/officeDocument/2006/relationships/customXml" Target="../ink/ink24.xml"/><Relationship Id="rId41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NULL"/><Relationship Id="rId18" Type="http://schemas.openxmlformats.org/officeDocument/2006/relationships/customXml" Target="../ink/ink44.xml"/><Relationship Id="rId3" Type="http://schemas.openxmlformats.org/officeDocument/2006/relationships/image" Target="../media/image14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41.xml"/><Relationship Id="rId17" Type="http://schemas.openxmlformats.org/officeDocument/2006/relationships/image" Target="NULL"/><Relationship Id="rId2" Type="http://schemas.openxmlformats.org/officeDocument/2006/relationships/image" Target="../media/image1.jpeg"/><Relationship Id="rId16" Type="http://schemas.openxmlformats.org/officeDocument/2006/relationships/customXml" Target="../ink/ink43.xml"/><Relationship Id="rId20" Type="http://schemas.openxmlformats.org/officeDocument/2006/relationships/customXml" Target="../ink/ink4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8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40.xml"/><Relationship Id="rId19" Type="http://schemas.openxmlformats.org/officeDocument/2006/relationships/image" Target="NULL"/><Relationship Id="rId4" Type="http://schemas.openxmlformats.org/officeDocument/2006/relationships/customXml" Target="../ink/ink37.xml"/><Relationship Id="rId9" Type="http://schemas.openxmlformats.org/officeDocument/2006/relationships/image" Target="NULL"/><Relationship Id="rId14" Type="http://schemas.openxmlformats.org/officeDocument/2006/relationships/customXml" Target="../ink/ink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customXml" Target="../ink/ink4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8200" y="1193798"/>
            <a:ext cx="5981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인공지능과 웹을 이용한 융합문제해결 프로젝트</a:t>
            </a:r>
            <a:endParaRPr lang="en-US" altLang="ko-KR" sz="4000" b="1" dirty="0"/>
          </a:p>
          <a:p>
            <a:endParaRPr lang="en-US" altLang="ko-KR" sz="4000" b="1" dirty="0"/>
          </a:p>
          <a:p>
            <a:endParaRPr lang="en-US" altLang="ko-KR" sz="4000" b="1" dirty="0"/>
          </a:p>
          <a:p>
            <a:r>
              <a:rPr lang="en-US" altLang="ko-KR" sz="4000" b="1" dirty="0"/>
              <a:t>	</a:t>
            </a:r>
            <a:endParaRPr lang="ko-KR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359900" y="570230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67</a:t>
            </a:r>
            <a:r>
              <a:rPr lang="ko-KR" altLang="en-US" dirty="0"/>
              <a:t>회 졸업생 김대현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48FFD-A9F1-0A7C-86D9-C4E8B726BA68}"/>
              </a:ext>
            </a:extLst>
          </p:cNvPr>
          <p:cNvSpPr txBox="1"/>
          <p:nvPr/>
        </p:nvSpPr>
        <p:spPr>
          <a:xfrm>
            <a:off x="4968688" y="4109768"/>
            <a:ext cx="2254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3 </a:t>
            </a:r>
            <a:r>
              <a:rPr lang="ko-KR" altLang="en-US" sz="5400" b="1" dirty="0"/>
              <a:t>차시</a:t>
            </a:r>
            <a:endParaRPr kumimoji="1"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3353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53F2D25-1690-4707-BB0E-23026F89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37" y="1692055"/>
            <a:ext cx="9818738" cy="61367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92241-0E67-78DC-ABC6-7B1F90272085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header__logo</a:t>
            </a:r>
            <a:r>
              <a:rPr lang="ko-KR" altLang="en-US" sz="3200" b="1" dirty="0"/>
              <a:t> 스타일링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3D832F6-837A-700F-4B8D-6A5FD4B24595}"/>
                  </a:ext>
                </a:extLst>
              </p14:cNvPr>
              <p14:cNvContentPartPr/>
              <p14:nvPr/>
            </p14:nvContentPartPr>
            <p14:xfrm>
              <a:off x="1778203" y="2337233"/>
              <a:ext cx="468720" cy="629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3D832F6-837A-700F-4B8D-6A5FD4B245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0203" y="2319593"/>
                <a:ext cx="50436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42C4308-239D-0253-F493-AAC3D7685CB8}"/>
                  </a:ext>
                </a:extLst>
              </p14:cNvPr>
              <p14:cNvContentPartPr/>
              <p14:nvPr/>
            </p14:nvContentPartPr>
            <p14:xfrm>
              <a:off x="2245483" y="2452433"/>
              <a:ext cx="1090440" cy="3794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42C4308-239D-0253-F493-AAC3D7685C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7843" y="2434793"/>
                <a:ext cx="1126080" cy="4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669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1807B5-CC03-65EE-37AB-EDD542F3D5B5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header__menu</a:t>
            </a:r>
            <a:r>
              <a:rPr lang="ko-KR" altLang="en-US" sz="3200" b="1" dirty="0"/>
              <a:t> 스타일링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B94E3F3-AE5A-2C0C-03DB-DAE3A2846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60" y="1401175"/>
            <a:ext cx="6578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3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2B03D2-1CFF-406B-09B8-C0F1F1EDA656}"/>
              </a:ext>
            </a:extLst>
          </p:cNvPr>
          <p:cNvGrpSpPr/>
          <p:nvPr/>
        </p:nvGrpSpPr>
        <p:grpSpPr>
          <a:xfrm>
            <a:off x="113050" y="196921"/>
            <a:ext cx="10995214" cy="6464157"/>
            <a:chOff x="113050" y="196921"/>
            <a:chExt cx="10995214" cy="646415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BDCD556-5C7D-7E9B-4ECA-DC8CCA731266}"/>
                </a:ext>
              </a:extLst>
            </p:cNvPr>
            <p:cNvGrpSpPr/>
            <p:nvPr/>
          </p:nvGrpSpPr>
          <p:grpSpPr>
            <a:xfrm>
              <a:off x="3015343" y="196921"/>
              <a:ext cx="5486401" cy="6464157"/>
              <a:chOff x="3697356" y="1219199"/>
              <a:chExt cx="4611757" cy="553941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F0C9E7E-3073-86F4-0D6C-5C573F9EB941}"/>
                  </a:ext>
                </a:extLst>
              </p:cNvPr>
              <p:cNvSpPr/>
              <p:nvPr/>
            </p:nvSpPr>
            <p:spPr>
              <a:xfrm>
                <a:off x="3697356" y="1219199"/>
                <a:ext cx="4611757" cy="553941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5F8D6A63-479E-39FB-445F-1E8242E550FA}"/>
                  </a:ext>
                </a:extLst>
              </p:cNvPr>
              <p:cNvSpPr/>
              <p:nvPr/>
            </p:nvSpPr>
            <p:spPr>
              <a:xfrm>
                <a:off x="3843130" y="1311965"/>
                <a:ext cx="4293705" cy="8746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F25944BA-BA02-1D3A-310C-3B569D0241C5}"/>
                  </a:ext>
                </a:extLst>
              </p:cNvPr>
              <p:cNvSpPr/>
              <p:nvPr/>
            </p:nvSpPr>
            <p:spPr>
              <a:xfrm>
                <a:off x="5600684" y="1351723"/>
                <a:ext cx="2430133" cy="74350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1E22A1-B354-5359-7C09-09475D58296A}"/>
                  </a:ext>
                </a:extLst>
              </p:cNvPr>
              <p:cNvSpPr txBox="1"/>
              <p:nvPr/>
            </p:nvSpPr>
            <p:spPr>
              <a:xfrm>
                <a:off x="3838628" y="1261671"/>
                <a:ext cx="908324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header</a:t>
                </a:r>
                <a:endParaRPr kumimoji="1"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488366-0748-65FB-98E1-C68620CB0B20}"/>
                  </a:ext>
                </a:extLst>
              </p:cNvPr>
              <p:cNvSpPr txBox="1"/>
              <p:nvPr/>
            </p:nvSpPr>
            <p:spPr>
              <a:xfrm>
                <a:off x="5600684" y="1261671"/>
                <a:ext cx="1417983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header__nav</a:t>
                </a:r>
                <a:endParaRPr kumimoji="1" lang="ko-KR" altLang="en-US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20111D92-75FF-6923-6528-B8D1EDCA0754}"/>
                  </a:ext>
                </a:extLst>
              </p:cNvPr>
              <p:cNvSpPr/>
              <p:nvPr/>
            </p:nvSpPr>
            <p:spPr>
              <a:xfrm>
                <a:off x="3949148" y="5764695"/>
                <a:ext cx="4081669" cy="87464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footer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E03FF2C-08D6-BDAE-3617-D81C632F9F4E}"/>
                </a:ext>
              </a:extLst>
            </p:cNvPr>
            <p:cNvSpPr/>
            <p:nvPr/>
          </p:nvSpPr>
          <p:spPr>
            <a:xfrm>
              <a:off x="560668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5C3CC3D7-730B-2DBC-DF4D-9D9BC515C4D1}"/>
                </a:ext>
              </a:extLst>
            </p:cNvPr>
            <p:cNvSpPr/>
            <p:nvPr/>
          </p:nvSpPr>
          <p:spPr>
            <a:xfrm>
              <a:off x="6276722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AAEC8B2C-FF9E-4F6B-0355-4E031EE84263}"/>
                </a:ext>
              </a:extLst>
            </p:cNvPr>
            <p:cNvSpPr/>
            <p:nvPr/>
          </p:nvSpPr>
          <p:spPr>
            <a:xfrm>
              <a:off x="688564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8E7FD61-286E-0B83-20CB-7FBF9A48AFFF}"/>
                </a:ext>
              </a:extLst>
            </p:cNvPr>
            <p:cNvSpPr/>
            <p:nvPr/>
          </p:nvSpPr>
          <p:spPr>
            <a:xfrm>
              <a:off x="7507899" y="57852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2CBC8-CBE6-41E3-A22C-D8C2D5B7B824}"/>
                </a:ext>
              </a:extLst>
            </p:cNvPr>
            <p:cNvSpPr txBox="1"/>
            <p:nvPr/>
          </p:nvSpPr>
          <p:spPr>
            <a:xfrm>
              <a:off x="8756658" y="1141164"/>
              <a:ext cx="235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header__menu__item</a:t>
              </a:r>
              <a:endParaRPr kumimoji="1" lang="ko-KR" altLang="en-US" dirty="0"/>
            </a:p>
          </p:txBody>
        </p:sp>
        <p:cxnSp>
          <p:nvCxnSpPr>
            <p:cNvPr id="11" name="구부러진 연결선[U] 10">
              <a:extLst>
                <a:ext uri="{FF2B5EF4-FFF2-40B4-BE49-F238E27FC236}">
                  <a16:creationId xmlns:a16="http://schemas.microsoft.com/office/drawing/2014/main" id="{133DDE0A-263E-878C-AE60-258426E8F1B2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>
              <a:off x="7958836" y="815501"/>
              <a:ext cx="1973625" cy="325663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CF590AE1-F1F0-0098-BBA9-482113A77E67}"/>
                </a:ext>
              </a:extLst>
            </p:cNvPr>
            <p:cNvSpPr/>
            <p:nvPr/>
          </p:nvSpPr>
          <p:spPr>
            <a:xfrm>
              <a:off x="3396382" y="609599"/>
              <a:ext cx="611947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BB43C-4DDD-ECD2-4F1B-6AC5B89EA168}"/>
                </a:ext>
              </a:extLst>
            </p:cNvPr>
            <p:cNvSpPr txBox="1"/>
            <p:nvPr/>
          </p:nvSpPr>
          <p:spPr>
            <a:xfrm>
              <a:off x="113050" y="600718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header__logo__</a:t>
              </a:r>
              <a:r>
                <a:rPr kumimoji="1" lang="en-US" altLang="ko-KR" dirty="0" err="1"/>
                <a:t>img</a:t>
              </a:r>
              <a:endParaRPr kumimoji="1" lang="ko-KR" altLang="en-US" dirty="0"/>
            </a:p>
          </p:txBody>
        </p:sp>
        <p:cxnSp>
          <p:nvCxnSpPr>
            <p:cNvPr id="14" name="구부러진 연결선[U] 13">
              <a:extLst>
                <a:ext uri="{FF2B5EF4-FFF2-40B4-BE49-F238E27FC236}">
                  <a16:creationId xmlns:a16="http://schemas.microsoft.com/office/drawing/2014/main" id="{16B90A59-6B7D-CD31-B280-932525E7FF04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rot="10800000">
              <a:off x="1196842" y="600719"/>
              <a:ext cx="2199541" cy="313681"/>
            </a:xfrm>
            <a:prstGeom prst="curvedConnector4">
              <a:avLst>
                <a:gd name="adj1" fmla="val 25363"/>
                <a:gd name="adj2" fmla="val 17287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5F9CCC1-04D9-AB8D-FD03-8077DA3E138F}"/>
                </a:ext>
              </a:extLst>
            </p:cNvPr>
            <p:cNvSpPr/>
            <p:nvPr/>
          </p:nvSpPr>
          <p:spPr>
            <a:xfrm>
              <a:off x="4133589" y="757559"/>
              <a:ext cx="974741" cy="3836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7A86B-CB03-7A12-99E0-28BADCE4D996}"/>
                </a:ext>
              </a:extLst>
            </p:cNvPr>
            <p:cNvSpPr txBox="1"/>
            <p:nvPr/>
          </p:nvSpPr>
          <p:spPr>
            <a:xfrm>
              <a:off x="113050" y="1373847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header__logo__title</a:t>
              </a:r>
              <a:endParaRPr kumimoji="1" lang="ko-KR" altLang="en-US" dirty="0"/>
            </a:p>
          </p:txBody>
        </p:sp>
        <p:cxnSp>
          <p:nvCxnSpPr>
            <p:cNvPr id="17" name="구부러진 연결선[U] 16">
              <a:extLst>
                <a:ext uri="{FF2B5EF4-FFF2-40B4-BE49-F238E27FC236}">
                  <a16:creationId xmlns:a16="http://schemas.microsoft.com/office/drawing/2014/main" id="{C49EBA06-E9AE-71FE-877C-CFA85B4E74B6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5400000">
              <a:off x="2791758" y="-455356"/>
              <a:ext cx="232683" cy="342572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5B2A13C-2EA3-D14F-D983-87C744C6D3D3}"/>
                </a:ext>
              </a:extLst>
            </p:cNvPr>
            <p:cNvSpPr/>
            <p:nvPr/>
          </p:nvSpPr>
          <p:spPr>
            <a:xfrm>
              <a:off x="3343464" y="1407069"/>
              <a:ext cx="4840015" cy="15196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Introduce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7B405DD-4171-6AAE-7F06-57CBF0E73BB5}"/>
                </a:ext>
              </a:extLst>
            </p:cNvPr>
            <p:cNvSpPr/>
            <p:nvPr/>
          </p:nvSpPr>
          <p:spPr>
            <a:xfrm>
              <a:off x="3343464" y="3024935"/>
              <a:ext cx="4900813" cy="236967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AF707664-D382-D8E1-952B-AFBB45511535}"/>
                </a:ext>
              </a:extLst>
            </p:cNvPr>
            <p:cNvSpPr/>
            <p:nvPr/>
          </p:nvSpPr>
          <p:spPr>
            <a:xfrm>
              <a:off x="3410787" y="3132533"/>
              <a:ext cx="2281640" cy="21544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__input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CB108FF-7F49-533F-47AC-CAE38DA7E6E5}"/>
                </a:ext>
              </a:extLst>
            </p:cNvPr>
            <p:cNvSpPr/>
            <p:nvPr/>
          </p:nvSpPr>
          <p:spPr>
            <a:xfrm>
              <a:off x="5876787" y="3132532"/>
              <a:ext cx="2281640" cy="2154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__result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55DB86-0CC7-D2D8-24F5-70A859230378}"/>
                </a:ext>
              </a:extLst>
            </p:cNvPr>
            <p:cNvSpPr txBox="1"/>
            <p:nvPr/>
          </p:nvSpPr>
          <p:spPr>
            <a:xfrm>
              <a:off x="163735" y="3068211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api</a:t>
              </a:r>
              <a:r>
                <a:rPr kumimoji="1" lang="en-US" altLang="ko-KR" dirty="0"/>
                <a:t>__</a:t>
              </a:r>
              <a:r>
                <a:rPr kumimoji="1" lang="en-US" altLang="ko-KR" dirty="0" err="1"/>
                <a:t>containner</a:t>
              </a:r>
              <a:endParaRPr kumimoji="1" lang="ko-KR" altLang="en-US" dirty="0"/>
            </a:p>
          </p:txBody>
        </p:sp>
        <p:cxnSp>
          <p:nvCxnSpPr>
            <p:cNvPr id="23" name="구부러진 연결선[U] 22">
              <a:extLst>
                <a:ext uri="{FF2B5EF4-FFF2-40B4-BE49-F238E27FC236}">
                  <a16:creationId xmlns:a16="http://schemas.microsoft.com/office/drawing/2014/main" id="{F6BD68C5-79F4-DDC4-9E04-8B552B08EDC0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rot="10800000">
              <a:off x="1064783" y="3068212"/>
              <a:ext cx="2250106" cy="1141559"/>
            </a:xfrm>
            <a:prstGeom prst="curvedConnector4">
              <a:avLst>
                <a:gd name="adj1" fmla="val 29978"/>
                <a:gd name="adj2" fmla="val 1200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943463F-8D48-D36B-5E63-1C93F49ACB4B}"/>
                  </a:ext>
                </a:extLst>
              </p14:cNvPr>
              <p14:cNvContentPartPr/>
              <p14:nvPr/>
            </p14:nvContentPartPr>
            <p14:xfrm>
              <a:off x="5278483" y="313313"/>
              <a:ext cx="2943000" cy="9349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943463F-8D48-D36B-5E63-1C93F49ACB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0843" y="295673"/>
                <a:ext cx="2978640" cy="9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E5C3B6C3-E416-89BC-E434-C84579E0C5B4}"/>
              </a:ext>
            </a:extLst>
          </p:cNvPr>
          <p:cNvGrpSpPr/>
          <p:nvPr/>
        </p:nvGrpSpPr>
        <p:grpSpPr>
          <a:xfrm>
            <a:off x="5624083" y="550193"/>
            <a:ext cx="2338920" cy="535680"/>
            <a:chOff x="5624083" y="550193"/>
            <a:chExt cx="233892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CEB47B9-A6E1-47B3-F1FA-B8E78463627E}"/>
                    </a:ext>
                  </a:extLst>
                </p14:cNvPr>
                <p14:cNvContentPartPr/>
                <p14:nvPr/>
              </p14:nvContentPartPr>
              <p14:xfrm>
                <a:off x="5624083" y="584033"/>
                <a:ext cx="454680" cy="464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CEB47B9-A6E1-47B3-F1FA-B8E7846362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06443" y="566033"/>
                  <a:ext cx="4903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3A37C45-11B3-A550-3AB6-8EC4DC3AB9A8}"/>
                    </a:ext>
                  </a:extLst>
                </p14:cNvPr>
                <p14:cNvContentPartPr/>
                <p14:nvPr/>
              </p14:nvContentPartPr>
              <p14:xfrm>
                <a:off x="6246883" y="582593"/>
                <a:ext cx="456120" cy="496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3A37C45-11B3-A550-3AB6-8EC4DC3AB9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29243" y="564593"/>
                  <a:ext cx="4917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939CECD-2A86-9758-0967-EB70CE6EF3EA}"/>
                    </a:ext>
                  </a:extLst>
                </p14:cNvPr>
                <p14:cNvContentPartPr/>
                <p14:nvPr/>
              </p14:nvContentPartPr>
              <p14:xfrm>
                <a:off x="6844843" y="562793"/>
                <a:ext cx="515520" cy="5169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939CECD-2A86-9758-0967-EB70CE6EF3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27203" y="545153"/>
                  <a:ext cx="55116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1350AA1-A306-F133-26B9-03124BF57C8C}"/>
                    </a:ext>
                  </a:extLst>
                </p14:cNvPr>
                <p14:cNvContentPartPr/>
                <p14:nvPr/>
              </p14:nvContentPartPr>
              <p14:xfrm>
                <a:off x="7507243" y="550193"/>
                <a:ext cx="455760" cy="5356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1350AA1-A306-F133-26B9-03124BF57C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89243" y="532553"/>
                  <a:ext cx="49140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000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6" name="그림 5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77480FD-61F6-A48B-471B-B6837E06D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30" y="1533652"/>
            <a:ext cx="9714137" cy="6068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EE2534-FF55-2A91-C0C3-BBECA84F7FE5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header__menu</a:t>
            </a:r>
            <a:r>
              <a:rPr lang="ko-KR" altLang="en-US" sz="3200" b="1" dirty="0"/>
              <a:t> 스타일링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861CE71-B1B5-0ABC-8365-BCFDE669A195}"/>
                  </a:ext>
                </a:extLst>
              </p14:cNvPr>
              <p14:cNvContentPartPr/>
              <p14:nvPr/>
            </p14:nvContentPartPr>
            <p14:xfrm>
              <a:off x="8449003" y="2160833"/>
              <a:ext cx="3166560" cy="6976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861CE71-B1B5-0ABC-8365-BCFDE669A1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1003" y="2142833"/>
                <a:ext cx="3202200" cy="7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733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66620F-F53A-C658-2F3A-08340A68B14E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main</a:t>
            </a:r>
            <a:r>
              <a:rPr lang="ko-KR" altLang="en-US" sz="3200" b="1" dirty="0"/>
              <a:t>의 스타일링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5928350-0496-95E3-41F6-5A267343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46" y="-1"/>
            <a:ext cx="395106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042A5-A3D6-4D55-EB8D-ABE6D64A0474}"/>
              </a:ext>
            </a:extLst>
          </p:cNvPr>
          <p:cNvSpPr txBox="1"/>
          <p:nvPr/>
        </p:nvSpPr>
        <p:spPr>
          <a:xfrm>
            <a:off x="655585" y="2867811"/>
            <a:ext cx="4296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Introduce 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영역</a:t>
            </a:r>
            <a:endParaRPr kumimoji="1"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(input, result)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영역</a:t>
            </a:r>
            <a:endParaRPr kumimoji="1"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21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2B03D2-1CFF-406B-09B8-C0F1F1EDA656}"/>
              </a:ext>
            </a:extLst>
          </p:cNvPr>
          <p:cNvGrpSpPr/>
          <p:nvPr/>
        </p:nvGrpSpPr>
        <p:grpSpPr>
          <a:xfrm>
            <a:off x="113050" y="196921"/>
            <a:ext cx="10995214" cy="6464157"/>
            <a:chOff x="113050" y="196921"/>
            <a:chExt cx="10995214" cy="646415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BDCD556-5C7D-7E9B-4ECA-DC8CCA731266}"/>
                </a:ext>
              </a:extLst>
            </p:cNvPr>
            <p:cNvGrpSpPr/>
            <p:nvPr/>
          </p:nvGrpSpPr>
          <p:grpSpPr>
            <a:xfrm>
              <a:off x="3015343" y="196921"/>
              <a:ext cx="5486401" cy="6464157"/>
              <a:chOff x="3697356" y="1219199"/>
              <a:chExt cx="4611757" cy="553941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F0C9E7E-3073-86F4-0D6C-5C573F9EB941}"/>
                  </a:ext>
                </a:extLst>
              </p:cNvPr>
              <p:cNvSpPr/>
              <p:nvPr/>
            </p:nvSpPr>
            <p:spPr>
              <a:xfrm>
                <a:off x="3697356" y="1219199"/>
                <a:ext cx="4611757" cy="553941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5F8D6A63-479E-39FB-445F-1E8242E550FA}"/>
                  </a:ext>
                </a:extLst>
              </p:cNvPr>
              <p:cNvSpPr/>
              <p:nvPr/>
            </p:nvSpPr>
            <p:spPr>
              <a:xfrm>
                <a:off x="3843130" y="1311965"/>
                <a:ext cx="4293705" cy="8746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F25944BA-BA02-1D3A-310C-3B569D0241C5}"/>
                  </a:ext>
                </a:extLst>
              </p:cNvPr>
              <p:cNvSpPr/>
              <p:nvPr/>
            </p:nvSpPr>
            <p:spPr>
              <a:xfrm>
                <a:off x="5600684" y="1351723"/>
                <a:ext cx="2430133" cy="74350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1E22A1-B354-5359-7C09-09475D58296A}"/>
                  </a:ext>
                </a:extLst>
              </p:cNvPr>
              <p:cNvSpPr txBox="1"/>
              <p:nvPr/>
            </p:nvSpPr>
            <p:spPr>
              <a:xfrm>
                <a:off x="3838628" y="1261671"/>
                <a:ext cx="908324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header</a:t>
                </a:r>
                <a:endParaRPr kumimoji="1"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488366-0748-65FB-98E1-C68620CB0B20}"/>
                  </a:ext>
                </a:extLst>
              </p:cNvPr>
              <p:cNvSpPr txBox="1"/>
              <p:nvPr/>
            </p:nvSpPr>
            <p:spPr>
              <a:xfrm>
                <a:off x="5600684" y="1261671"/>
                <a:ext cx="1417983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header__nav</a:t>
                </a:r>
                <a:endParaRPr kumimoji="1" lang="ko-KR" altLang="en-US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20111D92-75FF-6923-6528-B8D1EDCA0754}"/>
                  </a:ext>
                </a:extLst>
              </p:cNvPr>
              <p:cNvSpPr/>
              <p:nvPr/>
            </p:nvSpPr>
            <p:spPr>
              <a:xfrm>
                <a:off x="3949148" y="5764695"/>
                <a:ext cx="4081669" cy="87464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footer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E03FF2C-08D6-BDAE-3617-D81C632F9F4E}"/>
                </a:ext>
              </a:extLst>
            </p:cNvPr>
            <p:cNvSpPr/>
            <p:nvPr/>
          </p:nvSpPr>
          <p:spPr>
            <a:xfrm>
              <a:off x="560668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5C3CC3D7-730B-2DBC-DF4D-9D9BC515C4D1}"/>
                </a:ext>
              </a:extLst>
            </p:cNvPr>
            <p:cNvSpPr/>
            <p:nvPr/>
          </p:nvSpPr>
          <p:spPr>
            <a:xfrm>
              <a:off x="6276722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AAEC8B2C-FF9E-4F6B-0355-4E031EE84263}"/>
                </a:ext>
              </a:extLst>
            </p:cNvPr>
            <p:cNvSpPr/>
            <p:nvPr/>
          </p:nvSpPr>
          <p:spPr>
            <a:xfrm>
              <a:off x="688564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8E7FD61-286E-0B83-20CB-7FBF9A48AFFF}"/>
                </a:ext>
              </a:extLst>
            </p:cNvPr>
            <p:cNvSpPr/>
            <p:nvPr/>
          </p:nvSpPr>
          <p:spPr>
            <a:xfrm>
              <a:off x="7507899" y="57852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2CBC8-CBE6-41E3-A22C-D8C2D5B7B824}"/>
                </a:ext>
              </a:extLst>
            </p:cNvPr>
            <p:cNvSpPr txBox="1"/>
            <p:nvPr/>
          </p:nvSpPr>
          <p:spPr>
            <a:xfrm>
              <a:off x="8756658" y="1141164"/>
              <a:ext cx="235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header__menu__item</a:t>
              </a:r>
              <a:endParaRPr kumimoji="1" lang="ko-KR" altLang="en-US" dirty="0"/>
            </a:p>
          </p:txBody>
        </p:sp>
        <p:cxnSp>
          <p:nvCxnSpPr>
            <p:cNvPr id="11" name="구부러진 연결선[U] 10">
              <a:extLst>
                <a:ext uri="{FF2B5EF4-FFF2-40B4-BE49-F238E27FC236}">
                  <a16:creationId xmlns:a16="http://schemas.microsoft.com/office/drawing/2014/main" id="{133DDE0A-263E-878C-AE60-258426E8F1B2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>
              <a:off x="7958836" y="815501"/>
              <a:ext cx="1973625" cy="325663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CF590AE1-F1F0-0098-BBA9-482113A77E67}"/>
                </a:ext>
              </a:extLst>
            </p:cNvPr>
            <p:cNvSpPr/>
            <p:nvPr/>
          </p:nvSpPr>
          <p:spPr>
            <a:xfrm>
              <a:off x="3396382" y="609599"/>
              <a:ext cx="611947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BB43C-4DDD-ECD2-4F1B-6AC5B89EA168}"/>
                </a:ext>
              </a:extLst>
            </p:cNvPr>
            <p:cNvSpPr txBox="1"/>
            <p:nvPr/>
          </p:nvSpPr>
          <p:spPr>
            <a:xfrm>
              <a:off x="113050" y="600718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header__logo__</a:t>
              </a:r>
              <a:r>
                <a:rPr kumimoji="1" lang="en-US" altLang="ko-KR" dirty="0" err="1"/>
                <a:t>img</a:t>
              </a:r>
              <a:endParaRPr kumimoji="1" lang="ko-KR" altLang="en-US" dirty="0"/>
            </a:p>
          </p:txBody>
        </p:sp>
        <p:cxnSp>
          <p:nvCxnSpPr>
            <p:cNvPr id="14" name="구부러진 연결선[U] 13">
              <a:extLst>
                <a:ext uri="{FF2B5EF4-FFF2-40B4-BE49-F238E27FC236}">
                  <a16:creationId xmlns:a16="http://schemas.microsoft.com/office/drawing/2014/main" id="{16B90A59-6B7D-CD31-B280-932525E7FF04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rot="10800000">
              <a:off x="1196842" y="600719"/>
              <a:ext cx="2199541" cy="313681"/>
            </a:xfrm>
            <a:prstGeom prst="curvedConnector4">
              <a:avLst>
                <a:gd name="adj1" fmla="val 25363"/>
                <a:gd name="adj2" fmla="val 17287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5F9CCC1-04D9-AB8D-FD03-8077DA3E138F}"/>
                </a:ext>
              </a:extLst>
            </p:cNvPr>
            <p:cNvSpPr/>
            <p:nvPr/>
          </p:nvSpPr>
          <p:spPr>
            <a:xfrm>
              <a:off x="4133589" y="757559"/>
              <a:ext cx="974741" cy="3836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7A86B-CB03-7A12-99E0-28BADCE4D996}"/>
                </a:ext>
              </a:extLst>
            </p:cNvPr>
            <p:cNvSpPr txBox="1"/>
            <p:nvPr/>
          </p:nvSpPr>
          <p:spPr>
            <a:xfrm>
              <a:off x="113050" y="1373847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header__logo__title</a:t>
              </a:r>
              <a:endParaRPr kumimoji="1" lang="ko-KR" altLang="en-US" dirty="0"/>
            </a:p>
          </p:txBody>
        </p:sp>
        <p:cxnSp>
          <p:nvCxnSpPr>
            <p:cNvPr id="17" name="구부러진 연결선[U] 16">
              <a:extLst>
                <a:ext uri="{FF2B5EF4-FFF2-40B4-BE49-F238E27FC236}">
                  <a16:creationId xmlns:a16="http://schemas.microsoft.com/office/drawing/2014/main" id="{C49EBA06-E9AE-71FE-877C-CFA85B4E74B6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5400000">
              <a:off x="2791758" y="-455356"/>
              <a:ext cx="232683" cy="342572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5B2A13C-2EA3-D14F-D983-87C744C6D3D3}"/>
                </a:ext>
              </a:extLst>
            </p:cNvPr>
            <p:cNvSpPr/>
            <p:nvPr/>
          </p:nvSpPr>
          <p:spPr>
            <a:xfrm>
              <a:off x="3343464" y="1407069"/>
              <a:ext cx="4840015" cy="15196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Introduce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7B405DD-4171-6AAE-7F06-57CBF0E73BB5}"/>
                </a:ext>
              </a:extLst>
            </p:cNvPr>
            <p:cNvSpPr/>
            <p:nvPr/>
          </p:nvSpPr>
          <p:spPr>
            <a:xfrm>
              <a:off x="3343464" y="3024935"/>
              <a:ext cx="4900813" cy="236967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AF707664-D382-D8E1-952B-AFBB45511535}"/>
                </a:ext>
              </a:extLst>
            </p:cNvPr>
            <p:cNvSpPr/>
            <p:nvPr/>
          </p:nvSpPr>
          <p:spPr>
            <a:xfrm>
              <a:off x="3410787" y="3132533"/>
              <a:ext cx="2281640" cy="21544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__input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CB108FF-7F49-533F-47AC-CAE38DA7E6E5}"/>
                </a:ext>
              </a:extLst>
            </p:cNvPr>
            <p:cNvSpPr/>
            <p:nvPr/>
          </p:nvSpPr>
          <p:spPr>
            <a:xfrm>
              <a:off x="5876787" y="3132532"/>
              <a:ext cx="2281640" cy="2154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__result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55DB86-0CC7-D2D8-24F5-70A859230378}"/>
                </a:ext>
              </a:extLst>
            </p:cNvPr>
            <p:cNvSpPr txBox="1"/>
            <p:nvPr/>
          </p:nvSpPr>
          <p:spPr>
            <a:xfrm>
              <a:off x="163735" y="3068211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api</a:t>
              </a:r>
              <a:r>
                <a:rPr kumimoji="1" lang="en-US" altLang="ko-KR" dirty="0"/>
                <a:t>__</a:t>
              </a:r>
              <a:r>
                <a:rPr kumimoji="1" lang="en-US" altLang="ko-KR" dirty="0" err="1"/>
                <a:t>containner</a:t>
              </a:r>
              <a:endParaRPr kumimoji="1" lang="ko-KR" altLang="en-US" dirty="0"/>
            </a:p>
          </p:txBody>
        </p:sp>
        <p:cxnSp>
          <p:nvCxnSpPr>
            <p:cNvPr id="23" name="구부러진 연결선[U] 22">
              <a:extLst>
                <a:ext uri="{FF2B5EF4-FFF2-40B4-BE49-F238E27FC236}">
                  <a16:creationId xmlns:a16="http://schemas.microsoft.com/office/drawing/2014/main" id="{F6BD68C5-79F4-DDC4-9E04-8B552B08EDC0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rot="10800000">
              <a:off x="1064783" y="3068212"/>
              <a:ext cx="2250106" cy="1141559"/>
            </a:xfrm>
            <a:prstGeom prst="curvedConnector4">
              <a:avLst>
                <a:gd name="adj1" fmla="val 29978"/>
                <a:gd name="adj2" fmla="val 1200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39A973A-BE57-95BD-4041-FF0BAE4DAFE5}"/>
                  </a:ext>
                </a:extLst>
              </p14:cNvPr>
              <p14:cNvContentPartPr/>
              <p14:nvPr/>
            </p14:nvContentPartPr>
            <p14:xfrm>
              <a:off x="3336283" y="1370633"/>
              <a:ext cx="4951440" cy="15764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39A973A-BE57-95BD-4041-FF0BAE4DAF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8643" y="1352993"/>
                <a:ext cx="4987080" cy="16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D6133AA3-044E-3633-5B61-CB015F57D582}"/>
                  </a:ext>
                </a:extLst>
              </p14:cNvPr>
              <p14:cNvContentPartPr/>
              <p14:nvPr/>
            </p14:nvContentPartPr>
            <p14:xfrm>
              <a:off x="3419083" y="3150113"/>
              <a:ext cx="2344320" cy="217044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D6133AA3-044E-3633-5B61-CB015F57D5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1083" y="3132473"/>
                <a:ext cx="2379960" cy="22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5ADE292F-8FB1-75F8-B7E2-C5761430F4AC}"/>
                  </a:ext>
                </a:extLst>
              </p14:cNvPr>
              <p14:cNvContentPartPr/>
              <p14:nvPr/>
            </p14:nvContentPartPr>
            <p14:xfrm>
              <a:off x="5904883" y="3158393"/>
              <a:ext cx="2264040" cy="22179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5ADE292F-8FB1-75F8-B7E2-C5761430F4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7243" y="3140393"/>
                <a:ext cx="2299680" cy="22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834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C0D0291-4B74-F48C-2BE9-77727A6E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501165"/>
            <a:ext cx="7772400" cy="485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6B205C-B117-9293-F986-2E25AF24E58E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main</a:t>
            </a:r>
            <a:r>
              <a:rPr lang="ko-KR" altLang="en-US" sz="3200" b="1" dirty="0"/>
              <a:t>의 스타일링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E1873B3-F271-DA65-9DAF-D9642789A850}"/>
                  </a:ext>
                </a:extLst>
              </p14:cNvPr>
              <p14:cNvContentPartPr/>
              <p14:nvPr/>
            </p14:nvContentPartPr>
            <p14:xfrm>
              <a:off x="8492563" y="5314793"/>
              <a:ext cx="464760" cy="7408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E1873B3-F271-DA65-9DAF-D9642789A8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4563" y="5297153"/>
                <a:ext cx="500400" cy="77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EFEA24A6-C126-4FA2-9260-40D548B5F7B2}"/>
              </a:ext>
            </a:extLst>
          </p:cNvPr>
          <p:cNvGrpSpPr/>
          <p:nvPr/>
        </p:nvGrpSpPr>
        <p:grpSpPr>
          <a:xfrm>
            <a:off x="4324843" y="3016193"/>
            <a:ext cx="2064240" cy="666000"/>
            <a:chOff x="4324843" y="3016193"/>
            <a:chExt cx="206424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301F17E-383E-2A4B-957D-BDD6ED63DD17}"/>
                    </a:ext>
                  </a:extLst>
                </p14:cNvPr>
                <p14:cNvContentPartPr/>
                <p14:nvPr/>
              </p14:nvContentPartPr>
              <p14:xfrm>
                <a:off x="4324843" y="3016193"/>
                <a:ext cx="383040" cy="25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301F17E-383E-2A4B-957D-BDD6ED63DD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07203" y="2998553"/>
                  <a:ext cx="418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129F837-FA9A-086D-E9DF-ABEEB4F7949F}"/>
                    </a:ext>
                  </a:extLst>
                </p14:cNvPr>
                <p14:cNvContentPartPr/>
                <p14:nvPr/>
              </p14:nvContentPartPr>
              <p14:xfrm>
                <a:off x="4582963" y="3026273"/>
                <a:ext cx="27360" cy="491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129F837-FA9A-086D-E9DF-ABEEB4F794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64963" y="3008273"/>
                  <a:ext cx="630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68B35EA-8783-208C-BBFB-40E38A723160}"/>
                    </a:ext>
                  </a:extLst>
                </p14:cNvPr>
                <p14:cNvContentPartPr/>
                <p14:nvPr/>
              </p14:nvContentPartPr>
              <p14:xfrm>
                <a:off x="4445083" y="3545393"/>
                <a:ext cx="198360" cy="19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68B35EA-8783-208C-BBFB-40E38A7231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27443" y="3527753"/>
                  <a:ext cx="234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DF8A2B0-E393-F5A4-FE5F-EBB005B4FCB9}"/>
                    </a:ext>
                  </a:extLst>
                </p14:cNvPr>
                <p14:cNvContentPartPr/>
                <p14:nvPr/>
              </p14:nvContentPartPr>
              <p14:xfrm>
                <a:off x="4937203" y="3154073"/>
                <a:ext cx="218880" cy="4500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DF8A2B0-E393-F5A4-FE5F-EBB005B4FC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19563" y="3136433"/>
                  <a:ext cx="2545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A79C7D4-20BC-328A-D477-B0C211934E85}"/>
                    </a:ext>
                  </a:extLst>
                </p14:cNvPr>
                <p14:cNvContentPartPr/>
                <p14:nvPr/>
              </p14:nvContentPartPr>
              <p14:xfrm>
                <a:off x="5222683" y="3365033"/>
                <a:ext cx="249840" cy="18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A79C7D4-20BC-328A-D477-B0C211934E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04683" y="3347393"/>
                  <a:ext cx="285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AF2C6E2-DCC7-4025-D117-C211E20759F1}"/>
                    </a:ext>
                  </a:extLst>
                </p14:cNvPr>
                <p14:cNvContentPartPr/>
                <p14:nvPr/>
              </p14:nvContentPartPr>
              <p14:xfrm>
                <a:off x="5367763" y="3198713"/>
                <a:ext cx="172080" cy="465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AF2C6E2-DCC7-4025-D117-C211E20759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49763" y="3180713"/>
                  <a:ext cx="2077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99FC5C4-9A3E-0D8B-3583-20DCB2E670F0}"/>
                    </a:ext>
                  </a:extLst>
                </p14:cNvPr>
                <p14:cNvContentPartPr/>
                <p14:nvPr/>
              </p14:nvContentPartPr>
              <p14:xfrm>
                <a:off x="5817403" y="3266393"/>
                <a:ext cx="186840" cy="4158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99FC5C4-9A3E-0D8B-3583-20DCB2E670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9403" y="3248393"/>
                  <a:ext cx="2224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DC1904C-BBC5-73FE-31D8-9A342DC4E971}"/>
                    </a:ext>
                  </a:extLst>
                </p14:cNvPr>
                <p14:cNvContentPartPr/>
                <p14:nvPr/>
              </p14:nvContentPartPr>
              <p14:xfrm>
                <a:off x="6170203" y="3387713"/>
                <a:ext cx="218880" cy="259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DC1904C-BBC5-73FE-31D8-9A342DC4E9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52203" y="3370073"/>
                  <a:ext cx="25452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8FA722DA-DAA8-8EE2-120A-521731B7B8FC}"/>
                  </a:ext>
                </a:extLst>
              </p14:cNvPr>
              <p14:cNvContentPartPr/>
              <p14:nvPr/>
            </p14:nvContentPartPr>
            <p14:xfrm>
              <a:off x="3446803" y="2718113"/>
              <a:ext cx="414000" cy="3895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8FA722DA-DAA8-8EE2-120A-521731B7B8F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28803" y="2700473"/>
                <a:ext cx="449640" cy="42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2FE03D-E258-3024-5CC5-2DAE32F567B2}"/>
              </a:ext>
            </a:extLst>
          </p:cNvPr>
          <p:cNvGrpSpPr/>
          <p:nvPr/>
        </p:nvGrpSpPr>
        <p:grpSpPr>
          <a:xfrm>
            <a:off x="3614923" y="4835633"/>
            <a:ext cx="2652480" cy="1098000"/>
            <a:chOff x="3614923" y="4835633"/>
            <a:chExt cx="265248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932A20E-A617-3AB4-3DD4-9CCAC998CE3F}"/>
                    </a:ext>
                  </a:extLst>
                </p14:cNvPr>
                <p14:cNvContentPartPr/>
                <p14:nvPr/>
              </p14:nvContentPartPr>
              <p14:xfrm>
                <a:off x="3952963" y="5197793"/>
                <a:ext cx="251280" cy="104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932A20E-A617-3AB4-3DD4-9CCAC998CE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35323" y="5179793"/>
                  <a:ext cx="286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481B64E-5403-607D-8D4A-E6ADEFA34024}"/>
                    </a:ext>
                  </a:extLst>
                </p14:cNvPr>
                <p14:cNvContentPartPr/>
                <p14:nvPr/>
              </p14:nvContentPartPr>
              <p14:xfrm>
                <a:off x="4126483" y="5216513"/>
                <a:ext cx="32040" cy="403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481B64E-5403-607D-8D4A-E6ADEFA340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8843" y="5198513"/>
                  <a:ext cx="67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65DDBAD-4A09-231D-6652-1B23DC67A6E2}"/>
                    </a:ext>
                  </a:extLst>
                </p14:cNvPr>
                <p14:cNvContentPartPr/>
                <p14:nvPr/>
              </p14:nvContentPartPr>
              <p14:xfrm>
                <a:off x="4013803" y="5665433"/>
                <a:ext cx="267840" cy="64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65DDBAD-4A09-231D-6652-1B23DC67A6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6163" y="5647433"/>
                  <a:ext cx="303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2A7F48B-43EE-5799-0DD7-661FF156D3A2}"/>
                    </a:ext>
                  </a:extLst>
                </p14:cNvPr>
                <p14:cNvContentPartPr/>
                <p14:nvPr/>
              </p14:nvContentPartPr>
              <p14:xfrm>
                <a:off x="4489363" y="5348633"/>
                <a:ext cx="212760" cy="271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2A7F48B-43EE-5799-0DD7-661FF156D3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71363" y="5330993"/>
                  <a:ext cx="2484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EBE8B12-3FBE-EAE0-1C7E-AAF327B61E33}"/>
                    </a:ext>
                  </a:extLst>
                </p14:cNvPr>
                <p14:cNvContentPartPr/>
                <p14:nvPr/>
              </p14:nvContentPartPr>
              <p14:xfrm>
                <a:off x="4901923" y="5291033"/>
                <a:ext cx="14760" cy="554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EBE8B12-3FBE-EAE0-1C7E-AAF327B61E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83923" y="5273393"/>
                  <a:ext cx="504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64A258-5B4B-C01E-78D8-5D4EA4486967}"/>
                    </a:ext>
                  </a:extLst>
                </p14:cNvPr>
                <p14:cNvContentPartPr/>
                <p14:nvPr/>
              </p14:nvContentPartPr>
              <p14:xfrm>
                <a:off x="4883563" y="5316233"/>
                <a:ext cx="200160" cy="2016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764A258-5B4B-C01E-78D8-5D4EA44869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65923" y="5298233"/>
                  <a:ext cx="235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0151DBC-47E2-B7B7-1627-12F3C084A880}"/>
                    </a:ext>
                  </a:extLst>
                </p14:cNvPr>
                <p14:cNvContentPartPr/>
                <p14:nvPr/>
              </p14:nvContentPartPr>
              <p14:xfrm>
                <a:off x="5339323" y="5371313"/>
                <a:ext cx="302400" cy="453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0151DBC-47E2-B7B7-1627-12F3C084A8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21323" y="5353313"/>
                  <a:ext cx="3380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1E430E6-476B-AC62-0EEB-49F52638C620}"/>
                    </a:ext>
                  </a:extLst>
                </p14:cNvPr>
                <p14:cNvContentPartPr/>
                <p14:nvPr/>
              </p14:nvContentPartPr>
              <p14:xfrm>
                <a:off x="5792203" y="5483993"/>
                <a:ext cx="326520" cy="18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1E430E6-476B-AC62-0EEB-49F52638C6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74203" y="5466353"/>
                  <a:ext cx="362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AB1CC26-C4D4-1B8A-4DAB-BFCCE2CA8691}"/>
                    </a:ext>
                  </a:extLst>
                </p14:cNvPr>
                <p14:cNvContentPartPr/>
                <p14:nvPr/>
              </p14:nvContentPartPr>
              <p14:xfrm>
                <a:off x="6015763" y="5255753"/>
                <a:ext cx="251640" cy="677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AB1CC26-C4D4-1B8A-4DAB-BFCCE2CA869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97763" y="5238113"/>
                  <a:ext cx="28728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00F30DA-A280-DF33-4875-BB96DE3F31B5}"/>
                    </a:ext>
                  </a:extLst>
                </p14:cNvPr>
                <p14:cNvContentPartPr/>
                <p14:nvPr/>
              </p14:nvContentPartPr>
              <p14:xfrm>
                <a:off x="3614923" y="4835633"/>
                <a:ext cx="246600" cy="313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00F30DA-A280-DF33-4875-BB96DE3F31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96923" y="4817993"/>
                  <a:ext cx="28224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AC07F499-76B1-B275-AD22-4C96756F771E}"/>
                  </a:ext>
                </a:extLst>
              </p14:cNvPr>
              <p14:cNvContentPartPr/>
              <p14:nvPr/>
            </p14:nvContentPartPr>
            <p14:xfrm>
              <a:off x="7563763" y="4856513"/>
              <a:ext cx="282960" cy="2620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AC07F499-76B1-B275-AD22-4C96756F771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45763" y="4838513"/>
                <a:ext cx="318600" cy="2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8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814FCF-E949-C8D7-D746-EA88E23D7C4C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footer </a:t>
            </a:r>
            <a:r>
              <a:rPr lang="ko-KR" altLang="en-US" sz="3200" b="1" dirty="0"/>
              <a:t>의 스타일링</a:t>
            </a:r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9BBC014-57EF-9F37-9BAD-9FCA92664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4" y="2257643"/>
            <a:ext cx="4884020" cy="35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05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7D392A-92CF-1BD1-48F5-D5BE093D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56" y="1345238"/>
            <a:ext cx="8404964" cy="518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05AB8F-C571-A7AF-4894-F8FE46F5EFA0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footer </a:t>
            </a:r>
            <a:r>
              <a:rPr lang="ko-KR" altLang="en-US" sz="3200" b="1" dirty="0"/>
              <a:t>의 스타일링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A8086-50E3-5410-57D5-8D573DF12684}"/>
              </a:ext>
            </a:extLst>
          </p:cNvPr>
          <p:cNvSpPr txBox="1"/>
          <p:nvPr/>
        </p:nvSpPr>
        <p:spPr>
          <a:xfrm>
            <a:off x="162838" y="2617940"/>
            <a:ext cx="30123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어느정도 구색을 갖췄죠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??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영역을 구별하기위해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색깔을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입혀놨습니다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5DFDD1-A97E-8966-9178-6E16F130DED7}"/>
              </a:ext>
            </a:extLst>
          </p:cNvPr>
          <p:cNvGrpSpPr/>
          <p:nvPr/>
        </p:nvGrpSpPr>
        <p:grpSpPr>
          <a:xfrm>
            <a:off x="5720923" y="5865953"/>
            <a:ext cx="301680" cy="467640"/>
            <a:chOff x="5720923" y="5865953"/>
            <a:chExt cx="301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8D9BA1F-1DC5-357C-BC5E-19AB15E95E44}"/>
                    </a:ext>
                  </a:extLst>
                </p14:cNvPr>
                <p14:cNvContentPartPr/>
                <p14:nvPr/>
              </p14:nvContentPartPr>
              <p14:xfrm>
                <a:off x="5720923" y="5865953"/>
                <a:ext cx="301680" cy="4676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8D9BA1F-1DC5-357C-BC5E-19AB15E95E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3283" y="5848313"/>
                  <a:ext cx="3373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179D4D8-BD62-C4E6-57D4-EEE37B5BF427}"/>
                    </a:ext>
                  </a:extLst>
                </p14:cNvPr>
                <p14:cNvContentPartPr/>
                <p14:nvPr/>
              </p14:nvContentPartPr>
              <p14:xfrm>
                <a:off x="5842243" y="6139913"/>
                <a:ext cx="169920" cy="18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179D4D8-BD62-C4E6-57D4-EEE37B5BF4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24243" y="6121913"/>
                  <a:ext cx="20556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8D27F2-7C3E-5B2B-25C2-D12E08A927E4}"/>
              </a:ext>
            </a:extLst>
          </p:cNvPr>
          <p:cNvGrpSpPr/>
          <p:nvPr/>
        </p:nvGrpSpPr>
        <p:grpSpPr>
          <a:xfrm>
            <a:off x="6382243" y="6031913"/>
            <a:ext cx="479160" cy="171000"/>
            <a:chOff x="6382243" y="6031913"/>
            <a:chExt cx="47916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02AF091-79B5-1969-C2AD-A8F6F7224346}"/>
                    </a:ext>
                  </a:extLst>
                </p14:cNvPr>
                <p14:cNvContentPartPr/>
                <p14:nvPr/>
              </p14:nvContentPartPr>
              <p14:xfrm>
                <a:off x="6382243" y="6031913"/>
                <a:ext cx="162360" cy="1710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02AF091-79B5-1969-C2AD-A8F6F72243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64603" y="6013913"/>
                  <a:ext cx="198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7AEA9F6-486F-2799-4F2D-F70EDAE3ECB3}"/>
                    </a:ext>
                  </a:extLst>
                </p14:cNvPr>
                <p14:cNvContentPartPr/>
                <p14:nvPr/>
              </p14:nvContentPartPr>
              <p14:xfrm>
                <a:off x="6744763" y="6042713"/>
                <a:ext cx="116640" cy="152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7AEA9F6-486F-2799-4F2D-F70EDAE3EC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26763" y="6025073"/>
                  <a:ext cx="15228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6511C3-E08A-9B4C-FEA8-2F345DED8CEC}"/>
              </a:ext>
            </a:extLst>
          </p:cNvPr>
          <p:cNvGrpSpPr/>
          <p:nvPr/>
        </p:nvGrpSpPr>
        <p:grpSpPr>
          <a:xfrm>
            <a:off x="7208083" y="5817353"/>
            <a:ext cx="255240" cy="520200"/>
            <a:chOff x="7208083" y="5817353"/>
            <a:chExt cx="25524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7B5C8B6-44FC-659D-E5EA-0202D001E1B7}"/>
                    </a:ext>
                  </a:extLst>
                </p14:cNvPr>
                <p14:cNvContentPartPr/>
                <p14:nvPr/>
              </p14:nvContentPartPr>
              <p14:xfrm>
                <a:off x="7208083" y="6061433"/>
                <a:ext cx="223560" cy="12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7B5C8B6-44FC-659D-E5EA-0202D001E1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90083" y="6043793"/>
                  <a:ext cx="259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616B22C-4B39-3249-DCD6-0B7626687345}"/>
                    </a:ext>
                  </a:extLst>
                </p14:cNvPr>
                <p14:cNvContentPartPr/>
                <p14:nvPr/>
              </p14:nvContentPartPr>
              <p14:xfrm>
                <a:off x="7299523" y="5817353"/>
                <a:ext cx="163800" cy="520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616B22C-4B39-3249-DCD6-0B76266873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81883" y="5799353"/>
                  <a:ext cx="19944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9B0B62-3F37-4835-4007-0B3AEC181D7C}"/>
              </a:ext>
            </a:extLst>
          </p:cNvPr>
          <p:cNvGrpSpPr/>
          <p:nvPr/>
        </p:nvGrpSpPr>
        <p:grpSpPr>
          <a:xfrm>
            <a:off x="7799203" y="5958833"/>
            <a:ext cx="668880" cy="327960"/>
            <a:chOff x="7799203" y="5958833"/>
            <a:chExt cx="66888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BE41F37-FA84-78C7-C12B-ED395A71344E}"/>
                    </a:ext>
                  </a:extLst>
                </p14:cNvPr>
                <p14:cNvContentPartPr/>
                <p14:nvPr/>
              </p14:nvContentPartPr>
              <p14:xfrm>
                <a:off x="7799203" y="5983673"/>
                <a:ext cx="230400" cy="2948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BE41F37-FA84-78C7-C12B-ED395A7134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1563" y="5965673"/>
                  <a:ext cx="2660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4215D0E-BF7C-27D8-DBBC-702B6AF5D0B4}"/>
                    </a:ext>
                  </a:extLst>
                </p14:cNvPr>
                <p14:cNvContentPartPr/>
                <p14:nvPr/>
              </p14:nvContentPartPr>
              <p14:xfrm>
                <a:off x="8223643" y="5958833"/>
                <a:ext cx="244440" cy="3279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4215D0E-BF7C-27D8-DBBC-702B6AF5D0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05643" y="5941193"/>
                  <a:ext cx="280080" cy="36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7F0AC8B-BE47-B0F1-7D6A-08E9F512CA1B}"/>
                  </a:ext>
                </a:extLst>
              </p14:cNvPr>
              <p14:cNvContentPartPr/>
              <p14:nvPr/>
            </p14:nvContentPartPr>
            <p14:xfrm>
              <a:off x="8941123" y="5882513"/>
              <a:ext cx="278640" cy="2779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7F0AC8B-BE47-B0F1-7D6A-08E9F512CA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23483" y="5864873"/>
                <a:ext cx="314280" cy="3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41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A8E975-2C72-DE9F-DB5D-92E51D8F36D6}"/>
              </a:ext>
            </a:extLst>
          </p:cNvPr>
          <p:cNvGrpSpPr/>
          <p:nvPr/>
        </p:nvGrpSpPr>
        <p:grpSpPr>
          <a:xfrm>
            <a:off x="113050" y="196921"/>
            <a:ext cx="10995214" cy="6464157"/>
            <a:chOff x="113050" y="196921"/>
            <a:chExt cx="10995214" cy="646415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AB5AF1C-7907-3434-7191-9510A8B82C4E}"/>
                </a:ext>
              </a:extLst>
            </p:cNvPr>
            <p:cNvGrpSpPr/>
            <p:nvPr/>
          </p:nvGrpSpPr>
          <p:grpSpPr>
            <a:xfrm>
              <a:off x="3015343" y="196921"/>
              <a:ext cx="5486401" cy="6464157"/>
              <a:chOff x="3697356" y="1219199"/>
              <a:chExt cx="4611757" cy="553941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7D35445-84E9-8B5E-AB6F-110EA88C9029}"/>
                  </a:ext>
                </a:extLst>
              </p:cNvPr>
              <p:cNvSpPr/>
              <p:nvPr/>
            </p:nvSpPr>
            <p:spPr>
              <a:xfrm>
                <a:off x="3697356" y="1219199"/>
                <a:ext cx="4611757" cy="553941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E5F0624A-17E3-FAB8-A834-EFFCD3AD81B0}"/>
                  </a:ext>
                </a:extLst>
              </p:cNvPr>
              <p:cNvSpPr/>
              <p:nvPr/>
            </p:nvSpPr>
            <p:spPr>
              <a:xfrm>
                <a:off x="3843130" y="1311965"/>
                <a:ext cx="4293705" cy="8746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7270347F-9494-A2C0-C4ED-D5C81150349D}"/>
                  </a:ext>
                </a:extLst>
              </p:cNvPr>
              <p:cNvSpPr/>
              <p:nvPr/>
            </p:nvSpPr>
            <p:spPr>
              <a:xfrm>
                <a:off x="5600684" y="1351723"/>
                <a:ext cx="2430133" cy="74350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BFCBB-673A-E9A6-19AC-5402927A6170}"/>
                  </a:ext>
                </a:extLst>
              </p:cNvPr>
              <p:cNvSpPr txBox="1"/>
              <p:nvPr/>
            </p:nvSpPr>
            <p:spPr>
              <a:xfrm>
                <a:off x="3838628" y="1261671"/>
                <a:ext cx="908324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header</a:t>
                </a:r>
                <a:endParaRPr kumimoji="1"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4B1708-A254-F392-5F0D-3A5E54B1AF6F}"/>
                  </a:ext>
                </a:extLst>
              </p:cNvPr>
              <p:cNvSpPr txBox="1"/>
              <p:nvPr/>
            </p:nvSpPr>
            <p:spPr>
              <a:xfrm>
                <a:off x="5600684" y="1261671"/>
                <a:ext cx="1417983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header__nav</a:t>
                </a:r>
                <a:endParaRPr kumimoji="1" lang="ko-KR" altLang="en-US" dirty="0"/>
              </a:p>
            </p:txBody>
          </p:sp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F99DD16A-0C83-D791-C47D-9DCF34069D3A}"/>
                  </a:ext>
                </a:extLst>
              </p:cNvPr>
              <p:cNvSpPr/>
              <p:nvPr/>
            </p:nvSpPr>
            <p:spPr>
              <a:xfrm>
                <a:off x="3949148" y="5764695"/>
                <a:ext cx="4081669" cy="87464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footer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8C6AC23B-0930-4B42-2DAC-FA12496F6FD6}"/>
                </a:ext>
              </a:extLst>
            </p:cNvPr>
            <p:cNvSpPr/>
            <p:nvPr/>
          </p:nvSpPr>
          <p:spPr>
            <a:xfrm>
              <a:off x="560668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D7954E6D-B0EE-DD49-AAE0-2321DE30D142}"/>
                </a:ext>
              </a:extLst>
            </p:cNvPr>
            <p:cNvSpPr/>
            <p:nvPr/>
          </p:nvSpPr>
          <p:spPr>
            <a:xfrm>
              <a:off x="6276722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7DBF889-41F6-73A5-2A98-29A582698443}"/>
                </a:ext>
              </a:extLst>
            </p:cNvPr>
            <p:cNvSpPr/>
            <p:nvPr/>
          </p:nvSpPr>
          <p:spPr>
            <a:xfrm>
              <a:off x="688564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BB8B36F-013A-0082-879C-D2BD0474106C}"/>
                </a:ext>
              </a:extLst>
            </p:cNvPr>
            <p:cNvSpPr/>
            <p:nvPr/>
          </p:nvSpPr>
          <p:spPr>
            <a:xfrm>
              <a:off x="7507899" y="57852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FD06AA-76DC-4711-EDD9-698B5FAD8729}"/>
                </a:ext>
              </a:extLst>
            </p:cNvPr>
            <p:cNvSpPr txBox="1"/>
            <p:nvPr/>
          </p:nvSpPr>
          <p:spPr>
            <a:xfrm>
              <a:off x="8756658" y="1141164"/>
              <a:ext cx="235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header__menu__item</a:t>
              </a:r>
              <a:endParaRPr kumimoji="1" lang="ko-KR" altLang="en-US" dirty="0"/>
            </a:p>
          </p:txBody>
        </p:sp>
        <p:cxnSp>
          <p:nvCxnSpPr>
            <p:cNvPr id="22" name="구부러진 연결선[U] 21">
              <a:extLst>
                <a:ext uri="{FF2B5EF4-FFF2-40B4-BE49-F238E27FC236}">
                  <a16:creationId xmlns:a16="http://schemas.microsoft.com/office/drawing/2014/main" id="{2CA98032-7D10-666E-2554-739B833DC5B8}"/>
                </a:ext>
              </a:extLst>
            </p:cNvPr>
            <p:cNvCxnSpPr>
              <a:cxnSpLocks/>
              <a:stCxn id="19" idx="3"/>
              <a:endCxn id="20" idx="0"/>
            </p:cNvCxnSpPr>
            <p:nvPr/>
          </p:nvCxnSpPr>
          <p:spPr>
            <a:xfrm>
              <a:off x="7958836" y="815501"/>
              <a:ext cx="1973625" cy="325663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C47ABE55-5C6C-90FE-0AFE-689BFFB352F2}"/>
                </a:ext>
              </a:extLst>
            </p:cNvPr>
            <p:cNvSpPr/>
            <p:nvPr/>
          </p:nvSpPr>
          <p:spPr>
            <a:xfrm>
              <a:off x="3396382" y="609599"/>
              <a:ext cx="611947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017D85-0705-978F-CE8D-011FC8DF3AC2}"/>
                </a:ext>
              </a:extLst>
            </p:cNvPr>
            <p:cNvSpPr txBox="1"/>
            <p:nvPr/>
          </p:nvSpPr>
          <p:spPr>
            <a:xfrm>
              <a:off x="113050" y="600718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header__logo__</a:t>
              </a:r>
              <a:r>
                <a:rPr kumimoji="1" lang="en-US" altLang="ko-KR" dirty="0" err="1"/>
                <a:t>img</a:t>
              </a:r>
              <a:endParaRPr kumimoji="1" lang="ko-KR" altLang="en-US" dirty="0"/>
            </a:p>
          </p:txBody>
        </p:sp>
        <p:cxnSp>
          <p:nvCxnSpPr>
            <p:cNvPr id="25" name="구부러진 연결선[U] 24">
              <a:extLst>
                <a:ext uri="{FF2B5EF4-FFF2-40B4-BE49-F238E27FC236}">
                  <a16:creationId xmlns:a16="http://schemas.microsoft.com/office/drawing/2014/main" id="{2E475526-E3C2-5696-BA8A-B83A9B868FA6}"/>
                </a:ext>
              </a:extLst>
            </p:cNvPr>
            <p:cNvCxnSpPr>
              <a:cxnSpLocks/>
              <a:stCxn id="23" idx="1"/>
              <a:endCxn id="24" idx="0"/>
            </p:cNvCxnSpPr>
            <p:nvPr/>
          </p:nvCxnSpPr>
          <p:spPr>
            <a:xfrm rot="10800000">
              <a:off x="1196842" y="600719"/>
              <a:ext cx="2199541" cy="313681"/>
            </a:xfrm>
            <a:prstGeom prst="curvedConnector4">
              <a:avLst>
                <a:gd name="adj1" fmla="val 25363"/>
                <a:gd name="adj2" fmla="val 17287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54056C0E-7098-205C-5B35-3A45F2F47378}"/>
                </a:ext>
              </a:extLst>
            </p:cNvPr>
            <p:cNvSpPr/>
            <p:nvPr/>
          </p:nvSpPr>
          <p:spPr>
            <a:xfrm>
              <a:off x="4133589" y="757559"/>
              <a:ext cx="974741" cy="3836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9273E7-A07E-F9B9-1E7D-8EDDB7776CAC}"/>
                </a:ext>
              </a:extLst>
            </p:cNvPr>
            <p:cNvSpPr txBox="1"/>
            <p:nvPr/>
          </p:nvSpPr>
          <p:spPr>
            <a:xfrm>
              <a:off x="113050" y="1373847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header__logo__title</a:t>
              </a:r>
              <a:endParaRPr kumimoji="1" lang="ko-KR" altLang="en-US" dirty="0"/>
            </a:p>
          </p:txBody>
        </p:sp>
        <p:cxnSp>
          <p:nvCxnSpPr>
            <p:cNvPr id="30" name="구부러진 연결선[U] 29">
              <a:extLst>
                <a:ext uri="{FF2B5EF4-FFF2-40B4-BE49-F238E27FC236}">
                  <a16:creationId xmlns:a16="http://schemas.microsoft.com/office/drawing/2014/main" id="{6764A279-A6D1-776D-4171-160C34D3A6C2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 rot="5400000">
              <a:off x="2791758" y="-455356"/>
              <a:ext cx="232683" cy="342572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A1F19982-A1EA-C30B-215A-7CD2AEE85659}"/>
                </a:ext>
              </a:extLst>
            </p:cNvPr>
            <p:cNvSpPr/>
            <p:nvPr/>
          </p:nvSpPr>
          <p:spPr>
            <a:xfrm>
              <a:off x="3343464" y="1407069"/>
              <a:ext cx="4840015" cy="15196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Introduce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ADB43458-1365-FD63-A81C-161EE84D6F92}"/>
                </a:ext>
              </a:extLst>
            </p:cNvPr>
            <p:cNvSpPr/>
            <p:nvPr/>
          </p:nvSpPr>
          <p:spPr>
            <a:xfrm>
              <a:off x="3343464" y="3024935"/>
              <a:ext cx="4900813" cy="236967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7CFF1417-F4D5-E7CA-BC4E-95FA2FB3E81E}"/>
                </a:ext>
              </a:extLst>
            </p:cNvPr>
            <p:cNvSpPr/>
            <p:nvPr/>
          </p:nvSpPr>
          <p:spPr>
            <a:xfrm>
              <a:off x="3410787" y="3132533"/>
              <a:ext cx="2281640" cy="21544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__input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A1489E0C-73F9-E70D-9417-17DA418D7334}"/>
                </a:ext>
              </a:extLst>
            </p:cNvPr>
            <p:cNvSpPr/>
            <p:nvPr/>
          </p:nvSpPr>
          <p:spPr>
            <a:xfrm>
              <a:off x="5876787" y="3132532"/>
              <a:ext cx="2281640" cy="2154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__result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D18A66-9A9E-C06D-C3C3-D549FCC8A810}"/>
                </a:ext>
              </a:extLst>
            </p:cNvPr>
            <p:cNvSpPr txBox="1"/>
            <p:nvPr/>
          </p:nvSpPr>
          <p:spPr>
            <a:xfrm>
              <a:off x="163735" y="3068211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api</a:t>
              </a:r>
              <a:r>
                <a:rPr kumimoji="1" lang="en-US" altLang="ko-KR" dirty="0"/>
                <a:t>__</a:t>
              </a:r>
              <a:r>
                <a:rPr kumimoji="1" lang="en-US" altLang="ko-KR" dirty="0" err="1"/>
                <a:t>containner</a:t>
              </a:r>
              <a:endParaRPr kumimoji="1" lang="ko-KR" altLang="en-US" dirty="0"/>
            </a:p>
          </p:txBody>
        </p:sp>
        <p:cxnSp>
          <p:nvCxnSpPr>
            <p:cNvPr id="42" name="구부러진 연결선[U] 41">
              <a:extLst>
                <a:ext uri="{FF2B5EF4-FFF2-40B4-BE49-F238E27FC236}">
                  <a16:creationId xmlns:a16="http://schemas.microsoft.com/office/drawing/2014/main" id="{B0BCD9D0-797B-F3BA-750E-A40E666CE539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rot="10800000">
              <a:off x="1064783" y="3068212"/>
              <a:ext cx="2250106" cy="1141559"/>
            </a:xfrm>
            <a:prstGeom prst="curvedConnector4">
              <a:avLst>
                <a:gd name="adj1" fmla="val 29978"/>
                <a:gd name="adj2" fmla="val 1200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BC0851FD-88B4-336B-9212-32B179C88005}"/>
                  </a:ext>
                </a:extLst>
              </p14:cNvPr>
              <p14:cNvContentPartPr/>
              <p14:nvPr/>
            </p14:nvContentPartPr>
            <p14:xfrm>
              <a:off x="3331603" y="5404073"/>
              <a:ext cx="4942440" cy="11412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BC0851FD-88B4-336B-9212-32B179C880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3603" y="5386073"/>
                <a:ext cx="4978080" cy="11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72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7DC047-39C9-07B1-B81A-387869D18AC7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작성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4ED4B-A63A-6940-757B-77C249EE4ED6}"/>
              </a:ext>
            </a:extLst>
          </p:cNvPr>
          <p:cNvSpPr txBox="1"/>
          <p:nvPr/>
        </p:nvSpPr>
        <p:spPr>
          <a:xfrm>
            <a:off x="469899" y="1593717"/>
            <a:ext cx="999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PRJstyle.css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새 파일을 만듭니다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이전에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head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안에 주석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처리해두었던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링킹의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주석을 해제 합니다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파일을 만들었기 때문에 이제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연결이 가능합니다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7CE33D-16E5-17E6-2269-A83557E1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8" y="3251026"/>
            <a:ext cx="10519611" cy="29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9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8448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API(Application Programming Interface)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F3CA4-A61F-F20D-7BDF-F0FBC8DB27BD}"/>
              </a:ext>
            </a:extLst>
          </p:cNvPr>
          <p:cNvSpPr txBox="1"/>
          <p:nvPr/>
        </p:nvSpPr>
        <p:spPr>
          <a:xfrm>
            <a:off x="179958" y="1775791"/>
            <a:ext cx="11561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정의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하나의 프로그램에서 다른 프로그램으로 데이터를 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주고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받기 위한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FB611-7F3C-DCC8-85F3-41F241186DFA}"/>
              </a:ext>
            </a:extLst>
          </p:cNvPr>
          <p:cNvSpPr txBox="1"/>
          <p:nvPr/>
        </p:nvSpPr>
        <p:spPr>
          <a:xfrm>
            <a:off x="179958" y="3651049"/>
            <a:ext cx="1156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쉽게 이야기하면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메뉴판이라고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생각하면됨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422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8448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API(Application Programming Interface)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F3CA4-A61F-F20D-7BDF-F0FBC8DB27BD}"/>
              </a:ext>
            </a:extLst>
          </p:cNvPr>
          <p:cNvSpPr txBox="1"/>
          <p:nvPr/>
        </p:nvSpPr>
        <p:spPr>
          <a:xfrm>
            <a:off x="179958" y="1775791"/>
            <a:ext cx="11561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비유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여러분이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식당가서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주문을 하려고 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해당 식당의 메뉴가 무엇이 있는지 미리 찾아보거나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많이 가던 식당이 아니라면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어떤 메뉴가 있는지 잘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모를것이다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17F96F-4376-D00E-F307-99428F5C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607" y="3356883"/>
            <a:ext cx="2576494" cy="31079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B211BF-1F03-E093-D851-D8056263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9" y="3546134"/>
            <a:ext cx="2949989" cy="2918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F6E6D-B666-DA2C-6E34-A23114CE2AFA}"/>
              </a:ext>
            </a:extLst>
          </p:cNvPr>
          <p:cNvSpPr txBox="1"/>
          <p:nvPr/>
        </p:nvSpPr>
        <p:spPr>
          <a:xfrm>
            <a:off x="3582969" y="3717378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오늘은 무엇을 먹을까</a:t>
            </a:r>
            <a:r>
              <a:rPr kumimoji="1" lang="en-US" altLang="ko-KR" dirty="0"/>
              <a:t>…..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A682F-7E9F-1269-CE90-965C46A7AFD7}"/>
              </a:ext>
            </a:extLst>
          </p:cNvPr>
          <p:cNvSpPr txBox="1"/>
          <p:nvPr/>
        </p:nvSpPr>
        <p:spPr>
          <a:xfrm>
            <a:off x="3691713" y="5221357"/>
            <a:ext cx="4115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주방장한테 </a:t>
            </a:r>
            <a:r>
              <a:rPr kumimoji="1" lang="en-US" altLang="ko-KR" dirty="0"/>
              <a:t>＂</a:t>
            </a:r>
            <a:r>
              <a:rPr kumimoji="1" lang="ko-KR" altLang="en-US" dirty="0"/>
              <a:t>내가 </a:t>
            </a:r>
            <a:r>
              <a:rPr kumimoji="1" lang="ko-KR" altLang="en-US" dirty="0" err="1"/>
              <a:t>먹고싶은걸로</a:t>
            </a:r>
            <a:endParaRPr kumimoji="1" lang="en-US" altLang="ko-KR" dirty="0"/>
          </a:p>
          <a:p>
            <a:r>
              <a:rPr kumimoji="1" lang="ko-KR" altLang="en-US" dirty="0" err="1"/>
              <a:t>커스텀해서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주쇼</a:t>
            </a:r>
            <a:r>
              <a:rPr kumimoji="1" lang="en-US" altLang="ko-KR" dirty="0"/>
              <a:t>!＂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할 수 없죠</a:t>
            </a:r>
            <a:r>
              <a:rPr kumimoji="1" lang="en-US" altLang="ko-KR" dirty="0"/>
              <a:t>….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79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8448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API(Application Programming Interface)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F3CA4-A61F-F20D-7BDF-F0FBC8DB27BD}"/>
              </a:ext>
            </a:extLst>
          </p:cNvPr>
          <p:cNvSpPr txBox="1"/>
          <p:nvPr/>
        </p:nvSpPr>
        <p:spPr>
          <a:xfrm>
            <a:off x="179958" y="1775791"/>
            <a:ext cx="11561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비유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여러분이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식당가서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주문을 하려고 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해당 식당의 메뉴가 무엇이 있는지 미리 찾아보거나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많이 가던 식당이 아니라면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어떤 메뉴가 있는지 잘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모를것이다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7C3677-911B-8C51-B045-911EB776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57" y="3543671"/>
            <a:ext cx="5167467" cy="29211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A563E2-D95F-5012-1F5F-0D4CC431A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43" y="3429000"/>
            <a:ext cx="4762500" cy="292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6A4280-2900-CC38-0F4D-0741F36BE9E3}"/>
              </a:ext>
            </a:extLst>
          </p:cNvPr>
          <p:cNvSpPr txBox="1"/>
          <p:nvPr/>
        </p:nvSpPr>
        <p:spPr>
          <a:xfrm>
            <a:off x="7481005" y="2982896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아니 </a:t>
            </a:r>
            <a:r>
              <a:rPr kumimoji="1" lang="ko-KR" altLang="en-US" dirty="0" err="1"/>
              <a:t>ㅅㅂ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우리집은 한식집이 아닌데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978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8448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API(Application Programming Interface)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F3CA4-A61F-F20D-7BDF-F0FBC8DB27BD}"/>
              </a:ext>
            </a:extLst>
          </p:cNvPr>
          <p:cNvSpPr txBox="1"/>
          <p:nvPr/>
        </p:nvSpPr>
        <p:spPr>
          <a:xfrm>
            <a:off x="179958" y="1775791"/>
            <a:ext cx="11561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비유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여러분이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식당가서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주문을 하려고 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해당 식당의 메뉴가 무엇이 있는지 미리 찾아보거나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많이 가던 식당이 아니라면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어떤 메뉴가 있는지 잘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모를것이다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A563E2-D95F-5012-1F5F-0D4CC431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543" y="3429000"/>
            <a:ext cx="4762500" cy="292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6A4280-2900-CC38-0F4D-0741F36BE9E3}"/>
              </a:ext>
            </a:extLst>
          </p:cNvPr>
          <p:cNvSpPr txBox="1"/>
          <p:nvPr/>
        </p:nvSpPr>
        <p:spPr>
          <a:xfrm>
            <a:off x="7481005" y="298289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이제야 말이 통하네 </a:t>
            </a:r>
            <a:r>
              <a:rPr kumimoji="1" lang="ko-KR" altLang="en-US" dirty="0" err="1"/>
              <a:t>ㅋㅋ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D3B35E-5DEC-95A5-419B-3CB3AE511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9" y="3546134"/>
            <a:ext cx="2949989" cy="2918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C0A0E7-17F8-6E06-DBFB-01B32A89A43B}"/>
              </a:ext>
            </a:extLst>
          </p:cNvPr>
          <p:cNvSpPr txBox="1"/>
          <p:nvPr/>
        </p:nvSpPr>
        <p:spPr>
          <a:xfrm>
            <a:off x="3419888" y="3843130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그럼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주쇼</a:t>
            </a:r>
            <a:r>
              <a:rPr kumimoji="1" lang="en-US" altLang="ko-KR" dirty="0"/>
              <a:t>!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파스타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793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8448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API(Application Programming Interface)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F3CA4-A61F-F20D-7BDF-F0FBC8DB27BD}"/>
              </a:ext>
            </a:extLst>
          </p:cNvPr>
          <p:cNvSpPr txBox="1"/>
          <p:nvPr/>
        </p:nvSpPr>
        <p:spPr>
          <a:xfrm>
            <a:off x="179958" y="1775791"/>
            <a:ext cx="11561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예시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비유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여러분이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식당가서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주문을 하려고 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해당 식당의 메뉴가 무엇이 있는지 미리 찾아보거나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많이 가던 식당이 아니라면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어떤 메뉴가 있는지 잘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모를것이다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F4B37-B5D1-ABAE-618E-2A4C9E04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1" y="3704102"/>
            <a:ext cx="38608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AB340-6389-6B30-562F-B6B0EB06DC7B}"/>
              </a:ext>
            </a:extLst>
          </p:cNvPr>
          <p:cNvSpPr txBox="1"/>
          <p:nvPr/>
        </p:nvSpPr>
        <p:spPr>
          <a:xfrm>
            <a:off x="5131628" y="3876380"/>
            <a:ext cx="6753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내가 서비스를 </a:t>
            </a:r>
            <a:r>
              <a:rPr kumimoji="1" lang="ko-KR" altLang="en-US" dirty="0" err="1"/>
              <a:t>받고자하는</a:t>
            </a:r>
            <a:r>
              <a:rPr kumimoji="1" lang="ko-KR" altLang="en-US" dirty="0"/>
              <a:t> 명단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서비스들의 모음집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하고싶은 말은 결국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내가 </a:t>
            </a:r>
            <a:r>
              <a:rPr kumimoji="1" lang="ko-KR" altLang="en-US" dirty="0" err="1"/>
              <a:t>원하고자하는</a:t>
            </a:r>
            <a:r>
              <a:rPr kumimoji="1" lang="ko-KR" altLang="en-US" dirty="0"/>
              <a:t> 서비스가 </a:t>
            </a:r>
            <a:r>
              <a:rPr kumimoji="1" lang="en-US" altLang="ko-KR" dirty="0"/>
              <a:t>API(</a:t>
            </a:r>
            <a:r>
              <a:rPr kumimoji="1" lang="ko-KR" altLang="en-US" dirty="0" err="1"/>
              <a:t>메뉴판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r>
              <a:rPr kumimoji="1" lang="ko-KR" altLang="en-US" dirty="0"/>
              <a:t>존재하는가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올바른 </a:t>
            </a:r>
            <a:r>
              <a:rPr kumimoji="1" lang="ko-KR" altLang="en-US" dirty="0" err="1"/>
              <a:t>메뉴판인가를</a:t>
            </a:r>
            <a:r>
              <a:rPr kumimoji="1" lang="ko-KR" altLang="en-US" dirty="0"/>
              <a:t> 생각해봐야 한다는 뜻이다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1563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8448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API(Application Programming Interface)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F3CA4-A61F-F20D-7BDF-F0FBC8DB27BD}"/>
              </a:ext>
            </a:extLst>
          </p:cNvPr>
          <p:cNvSpPr txBox="1"/>
          <p:nvPr/>
        </p:nvSpPr>
        <p:spPr>
          <a:xfrm>
            <a:off x="1346150" y="2521059"/>
            <a:ext cx="90435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이전 주차의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배웠구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만드는 방법도 배웠다고 하던데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여러분들의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서비스를 진행해봐요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~!!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저는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FrontEnd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강의를 하는 사람이라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Backend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서비스는 따로 다루지 않겠습니다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대신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FrontEnd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처리를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알려드릴게요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892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Restful - API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84EB50-F887-FA5D-847A-135DAB60E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43" y="2186972"/>
            <a:ext cx="11106712" cy="22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08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Restful - API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DA7709-7BAB-62CE-07E3-68EFE34E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47" y="1552406"/>
            <a:ext cx="10074965" cy="37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07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Restful - API</a:t>
            </a:r>
            <a:endParaRPr lang="ko-KR" altLang="en-US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3E4CA3-86C9-92F8-B05F-B19D7CC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88" y="1232475"/>
            <a:ext cx="8308212" cy="52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4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Restful - API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9F0E7-9345-32D9-A8F6-869307F48CBB}"/>
              </a:ext>
            </a:extLst>
          </p:cNvPr>
          <p:cNvSpPr txBox="1"/>
          <p:nvPr/>
        </p:nvSpPr>
        <p:spPr>
          <a:xfrm>
            <a:off x="636104" y="1694597"/>
            <a:ext cx="111562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GET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메소드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서버에서 정보 가져오기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POST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메소드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서버에 정보를 보내기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PUT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메소드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서버에 있는 기존 정보를 업데이트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DELETE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메소드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서버에 있는 기존 정보를 제거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이외의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메소드가 더 있는데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대부분 위의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 메소드를 자주 사용하곤 합니다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07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90C8301-21E5-35BC-03A6-8B16CDEB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292" y="-1"/>
            <a:ext cx="373765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E62A4-E46B-060C-5B12-732E99D09ABF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기본 파일 받기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3B992-E768-5B52-397D-0CEC177D4043}"/>
              </a:ext>
            </a:extLst>
          </p:cNvPr>
          <p:cNvSpPr txBox="1"/>
          <p:nvPr/>
        </p:nvSpPr>
        <p:spPr>
          <a:xfrm>
            <a:off x="175364" y="2216145"/>
            <a:ext cx="6106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제가 미리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작성해놓은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색상과 태그의 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설정들입니다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 최상단에서부터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붙혀넣기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하시면 됩니다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3144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/>
              <a:t> 처리를 위한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</a:t>
            </a:r>
            <a:r>
              <a:rPr lang="en-US" altLang="ko-KR" sz="3200" b="1" dirty="0"/>
              <a:t>AJAX(</a:t>
            </a:r>
            <a:r>
              <a:rPr lang="ko-KR" altLang="en-US" sz="3200" b="1" dirty="0"/>
              <a:t>비동기 처리 방식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FA64F-C4B8-4003-8722-6851200A7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07086"/>
            <a:ext cx="7772400" cy="43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6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/>
              <a:t> 처리를 위한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</a:t>
            </a:r>
            <a:r>
              <a:rPr lang="en-US" altLang="ko-KR" sz="3200" b="1" dirty="0"/>
              <a:t>AJAX(</a:t>
            </a:r>
            <a:r>
              <a:rPr lang="ko-KR" altLang="en-US" sz="3200" b="1" dirty="0"/>
              <a:t>비동기 처리 방식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060E5A-7D79-2FB0-9266-15A30B32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7" y="2548367"/>
            <a:ext cx="11502146" cy="17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13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동기처리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비동기 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C2F307-AB45-57CA-D542-D4415282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62" y="1232475"/>
            <a:ext cx="6096276" cy="529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74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동기</a:t>
            </a:r>
            <a:r>
              <a:rPr lang="en-US" altLang="ko-KR" sz="3200" b="1" dirty="0"/>
              <a:t>(Synchronous)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1B359-5061-4046-3B9C-5FB50E3E7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252" y="1339215"/>
            <a:ext cx="8763000" cy="513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82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비동기</a:t>
            </a:r>
            <a:r>
              <a:rPr lang="en-US" altLang="ko-KR" sz="3200" b="1" dirty="0"/>
              <a:t>(Asynchronous)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F2B49-2DFC-84A1-663A-3DFB02A4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" y="1808581"/>
            <a:ext cx="10344575" cy="39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34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동기처리와 비동기처리의 장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단점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433959-D610-BD16-7B99-E57C469CF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39" y="1417544"/>
            <a:ext cx="8590722" cy="50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44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정리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B70DE6-4313-C969-C96F-C3CF9710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2" y="2030362"/>
            <a:ext cx="11464156" cy="3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43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동기처리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비동기 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C2F307-AB45-57CA-D542-D4415282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048" y="771216"/>
            <a:ext cx="6865178" cy="5959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B27BA-9CA6-8497-2CC3-A6A58B0318FB}"/>
              </a:ext>
            </a:extLst>
          </p:cNvPr>
          <p:cNvSpPr txBox="1"/>
          <p:nvPr/>
        </p:nvSpPr>
        <p:spPr>
          <a:xfrm>
            <a:off x="145774" y="2181496"/>
            <a:ext cx="4889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이제 동기와 비동기 처리가 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조금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이해되시나요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저는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개념 자체가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어려운게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아니라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단어가 어렵다고 생각해요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609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178351" y="317211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/>
              <a:t> 처리를 위한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</a:t>
            </a:r>
            <a:r>
              <a:rPr lang="en-US" altLang="ko-KR" sz="3200" b="1" dirty="0"/>
              <a:t>AJAX(</a:t>
            </a:r>
            <a:r>
              <a:rPr lang="ko-KR" altLang="en-US" sz="3200" b="1" dirty="0"/>
              <a:t>비동기 처리 방식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3A55D-B077-AC30-04DB-74C109AA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57" y="901986"/>
            <a:ext cx="7832035" cy="607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9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/>
              <a:t> 처리를 위한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</a:t>
            </a:r>
            <a:r>
              <a:rPr lang="en-US" altLang="ko-KR" sz="3200" b="1" dirty="0"/>
              <a:t>AJAX(</a:t>
            </a:r>
            <a:r>
              <a:rPr lang="ko-KR" altLang="en-US" sz="3200" b="1" dirty="0"/>
              <a:t>비동기 처리 방식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87DE33-4477-1EE0-51C9-88253A29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18" y="1798430"/>
            <a:ext cx="8226563" cy="41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31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F033A8-847B-C01A-F998-407B3FCD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06" y="200414"/>
            <a:ext cx="3552014" cy="6281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2E6BB4-6174-C3CF-7156-017748044ACC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기본 파일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17393-9AF4-3A6F-7090-00EF93B38D60}"/>
              </a:ext>
            </a:extLst>
          </p:cNvPr>
          <p:cNvSpPr txBox="1"/>
          <p:nvPr/>
        </p:nvSpPr>
        <p:spPr>
          <a:xfrm>
            <a:off x="382217" y="3110484"/>
            <a:ext cx="490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아직까지 크게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바뀐게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없어보입니다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27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저의 프로젝트를 </a:t>
            </a:r>
            <a:r>
              <a:rPr lang="ko-KR" altLang="en-US" sz="3200" b="1" dirty="0" err="1"/>
              <a:t>소개해볼게요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561A5-5521-C38A-D6CA-2F08F485658A}"/>
              </a:ext>
            </a:extLst>
          </p:cNvPr>
          <p:cNvSpPr txBox="1"/>
          <p:nvPr/>
        </p:nvSpPr>
        <p:spPr>
          <a:xfrm>
            <a:off x="499994" y="1457739"/>
            <a:ext cx="492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FrontEnd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한림대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소웨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김대현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BackEnd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건국대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컴공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황재상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5CD94-CC3A-E2C4-02FE-18E67D37DF9E}"/>
              </a:ext>
            </a:extLst>
          </p:cNvPr>
          <p:cNvSpPr txBox="1"/>
          <p:nvPr/>
        </p:nvSpPr>
        <p:spPr>
          <a:xfrm>
            <a:off x="469899" y="2692206"/>
            <a:ext cx="791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통해 학습시켜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웹 페이지에서 전달받은 이미지를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분류를 통해 결과를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도출시킴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513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저의 프로젝트를 </a:t>
            </a:r>
            <a:r>
              <a:rPr lang="ko-KR" altLang="en-US" sz="3200" b="1" dirty="0" err="1"/>
              <a:t>소개해볼게요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89D86-C3D0-CAEC-C442-F40BE823C328}"/>
              </a:ext>
            </a:extLst>
          </p:cNvPr>
          <p:cNvSpPr txBox="1"/>
          <p:nvPr/>
        </p:nvSpPr>
        <p:spPr>
          <a:xfrm>
            <a:off x="2948609" y="3136612"/>
            <a:ext cx="6294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작동하는모습을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보여드릴게요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!!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4138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D745-CE03-180C-BF5F-00CC18F1CE98}"/>
              </a:ext>
            </a:extLst>
          </p:cNvPr>
          <p:cNvSpPr txBox="1"/>
          <p:nvPr/>
        </p:nvSpPr>
        <p:spPr>
          <a:xfrm>
            <a:off x="469899" y="647700"/>
            <a:ext cx="9919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동작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8FB4AA8-3C8E-6F46-73FC-444E8CE1BC5A}"/>
              </a:ext>
            </a:extLst>
          </p:cNvPr>
          <p:cNvSpPr/>
          <p:nvPr/>
        </p:nvSpPr>
        <p:spPr>
          <a:xfrm>
            <a:off x="265043" y="1537252"/>
            <a:ext cx="3087757" cy="50623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0DF77-AEA4-65A6-AF89-2F73952B0701}"/>
              </a:ext>
            </a:extLst>
          </p:cNvPr>
          <p:cNvSpPr txBox="1"/>
          <p:nvPr/>
        </p:nvSpPr>
        <p:spPr>
          <a:xfrm>
            <a:off x="469899" y="1789044"/>
            <a:ext cx="65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WEB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A0254EA-A1AE-CE11-F21B-AC5781F7AB1D}"/>
              </a:ext>
            </a:extLst>
          </p:cNvPr>
          <p:cNvSpPr/>
          <p:nvPr/>
        </p:nvSpPr>
        <p:spPr>
          <a:xfrm>
            <a:off x="757080" y="2244517"/>
            <a:ext cx="2010786" cy="258417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IMG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DE96ED2-1972-7415-2371-230798A2C02D}"/>
              </a:ext>
            </a:extLst>
          </p:cNvPr>
          <p:cNvSpPr/>
          <p:nvPr/>
        </p:nvSpPr>
        <p:spPr>
          <a:xfrm>
            <a:off x="1186003" y="4921670"/>
            <a:ext cx="1152939" cy="2915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SEND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E19C855-6E21-6EB7-C85F-329FABBA3D85}"/>
              </a:ext>
            </a:extLst>
          </p:cNvPr>
          <p:cNvSpPr/>
          <p:nvPr/>
        </p:nvSpPr>
        <p:spPr>
          <a:xfrm>
            <a:off x="3737113" y="2112209"/>
            <a:ext cx="3260035" cy="445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C757A-BF29-BD04-E004-386074B3850B}"/>
              </a:ext>
            </a:extLst>
          </p:cNvPr>
          <p:cNvSpPr txBox="1"/>
          <p:nvPr/>
        </p:nvSpPr>
        <p:spPr>
          <a:xfrm>
            <a:off x="4441102" y="1651789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REST API – POST</a:t>
            </a:r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1E7C85-C148-BFD9-BC6E-E20AA7971A25}"/>
              </a:ext>
            </a:extLst>
          </p:cNvPr>
          <p:cNvSpPr/>
          <p:nvPr/>
        </p:nvSpPr>
        <p:spPr>
          <a:xfrm>
            <a:off x="7381461" y="1498360"/>
            <a:ext cx="3087757" cy="50623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43FA39-81E6-ED78-AA1C-DFE21E9E6505}"/>
              </a:ext>
            </a:extLst>
          </p:cNvPr>
          <p:cNvSpPr txBox="1"/>
          <p:nvPr/>
        </p:nvSpPr>
        <p:spPr>
          <a:xfrm>
            <a:off x="7513430" y="1875185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SERVER(Local)</a:t>
            </a:r>
            <a:endParaRPr kumimoji="1" lang="ko-KR" altLang="en-US" dirty="0"/>
          </a:p>
        </p:txBody>
      </p:sp>
      <p:sp>
        <p:nvSpPr>
          <p:cNvPr id="14" name="팔각형[O] 13">
            <a:extLst>
              <a:ext uri="{FF2B5EF4-FFF2-40B4-BE49-F238E27FC236}">
                <a16:creationId xmlns:a16="http://schemas.microsoft.com/office/drawing/2014/main" id="{8758E23B-90B5-47F5-4F7E-A4EA3C14C2C7}"/>
              </a:ext>
            </a:extLst>
          </p:cNvPr>
          <p:cNvSpPr/>
          <p:nvPr/>
        </p:nvSpPr>
        <p:spPr>
          <a:xfrm>
            <a:off x="8065031" y="2608954"/>
            <a:ext cx="1683026" cy="1698003"/>
          </a:xfrm>
          <a:prstGeom prst="oct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AI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B0D341D3-79AC-661E-B1ED-D2A496624490}"/>
              </a:ext>
            </a:extLst>
          </p:cNvPr>
          <p:cNvSpPr/>
          <p:nvPr/>
        </p:nvSpPr>
        <p:spPr>
          <a:xfrm rot="10800000">
            <a:off x="3737113" y="5067444"/>
            <a:ext cx="3260035" cy="445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F98232-F6FA-BE53-732E-4ED1E0BC33E5}"/>
              </a:ext>
            </a:extLst>
          </p:cNvPr>
          <p:cNvSpPr txBox="1"/>
          <p:nvPr/>
        </p:nvSpPr>
        <p:spPr>
          <a:xfrm>
            <a:off x="4457708" y="4698112"/>
            <a:ext cx="19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Just return result</a:t>
            </a:r>
            <a:endParaRPr kumimoji="1" lang="ko-KR" altLang="en-US" dirty="0"/>
          </a:p>
        </p:txBody>
      </p:sp>
      <p:sp>
        <p:nvSpPr>
          <p:cNvPr id="18" name="오른쪽으로 구부러진 화살표[C] 17">
            <a:extLst>
              <a:ext uri="{FF2B5EF4-FFF2-40B4-BE49-F238E27FC236}">
                <a16:creationId xmlns:a16="http://schemas.microsoft.com/office/drawing/2014/main" id="{E8225D9F-C00B-D69E-39A5-E08B1E39E6A8}"/>
              </a:ext>
            </a:extLst>
          </p:cNvPr>
          <p:cNvSpPr/>
          <p:nvPr/>
        </p:nvSpPr>
        <p:spPr>
          <a:xfrm>
            <a:off x="7516148" y="3332901"/>
            <a:ext cx="755374" cy="48041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왼쪽으로 구부러진 화살표[C] 18">
            <a:extLst>
              <a:ext uri="{FF2B5EF4-FFF2-40B4-BE49-F238E27FC236}">
                <a16:creationId xmlns:a16="http://schemas.microsoft.com/office/drawing/2014/main" id="{1A7363BE-F2D4-B25A-C1F0-FDDC43085CEF}"/>
              </a:ext>
            </a:extLst>
          </p:cNvPr>
          <p:cNvSpPr/>
          <p:nvPr/>
        </p:nvSpPr>
        <p:spPr>
          <a:xfrm>
            <a:off x="9541565" y="3332901"/>
            <a:ext cx="848140" cy="48041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2695E9E9-9189-47BB-12CA-37C60B59DA21}"/>
              </a:ext>
            </a:extLst>
          </p:cNvPr>
          <p:cNvSpPr/>
          <p:nvPr/>
        </p:nvSpPr>
        <p:spPr>
          <a:xfrm>
            <a:off x="712532" y="5320748"/>
            <a:ext cx="2239454" cy="11065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Present the RESULT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794DF869-4410-CB6D-0E71-BFDDA31825B1}"/>
              </a:ext>
            </a:extLst>
          </p:cNvPr>
          <p:cNvSpPr/>
          <p:nvPr/>
        </p:nvSpPr>
        <p:spPr>
          <a:xfrm>
            <a:off x="7854608" y="4921670"/>
            <a:ext cx="2239454" cy="11065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>
                <a:solidFill>
                  <a:sysClr val="windowText" lastClr="000000"/>
                </a:solidFill>
              </a:rPr>
              <a:t>Derived R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ESULT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329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1EA455-8758-A4E3-972F-380AA3F55367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(HTML)</a:t>
            </a:r>
            <a:endParaRPr lang="ko-KR" altLang="en-US" sz="3200" b="1" dirty="0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D31872D-8D2D-8A60-3ACB-342843D79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3" y="1543917"/>
            <a:ext cx="11900453" cy="46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6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53C67-C89D-61F9-D1FC-17A06E4D8802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(CSS)</a:t>
            </a:r>
            <a:endParaRPr lang="ko-KR" altLang="en-US" sz="3200" b="1" dirty="0"/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967FB35-6182-F7E6-0BAC-BF57C6928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9" y="1365525"/>
            <a:ext cx="4737905" cy="4844775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61F2599-A04C-EA41-6108-88E235D5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5525"/>
            <a:ext cx="5380383" cy="47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52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31C1C-6303-D521-9422-E1B75486DCE8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(JS)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8E8D1-CAFF-2C50-5A5B-5FFE6B13189D}"/>
              </a:ext>
            </a:extLst>
          </p:cNvPr>
          <p:cNvSpPr txBox="1"/>
          <p:nvPr/>
        </p:nvSpPr>
        <p:spPr>
          <a:xfrm>
            <a:off x="702365" y="1457739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첨부한 파일의 미리보기 설정 함수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ED91A6D-C54D-925C-A3A9-2DEC5A93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95" y="2124790"/>
            <a:ext cx="9832009" cy="425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35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31C1C-6303-D521-9422-E1B75486DCE8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(JS)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8E8D1-CAFF-2C50-5A5B-5FFE6B13189D}"/>
              </a:ext>
            </a:extLst>
          </p:cNvPr>
          <p:cNvSpPr txBox="1"/>
          <p:nvPr/>
        </p:nvSpPr>
        <p:spPr>
          <a:xfrm>
            <a:off x="1130041" y="3277680"/>
            <a:ext cx="9842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API CALL(MNIST) – 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코드가 길어서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다음 페이지에 첨부</a:t>
            </a:r>
          </a:p>
        </p:txBody>
      </p:sp>
    </p:spTree>
    <p:extLst>
      <p:ext uri="{BB962C8B-B14F-4D97-AF65-F5344CB8AC3E}">
        <p14:creationId xmlns:p14="http://schemas.microsoft.com/office/powerpoint/2010/main" val="2469541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1A18025-0FAE-9CDB-3BDA-9607168F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85" y="-1"/>
            <a:ext cx="47310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DD3A51-D209-6B1D-3127-F7D710C454CC}"/>
              </a:ext>
            </a:extLst>
          </p:cNvPr>
          <p:cNvSpPr txBox="1"/>
          <p:nvPr/>
        </p:nvSpPr>
        <p:spPr>
          <a:xfrm>
            <a:off x="284368" y="530085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(JS)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97410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31C1C-6303-D521-9422-E1B75486DCE8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(JS)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8E8D1-CAFF-2C50-5A5B-5FFE6B13189D}"/>
              </a:ext>
            </a:extLst>
          </p:cNvPr>
          <p:cNvSpPr txBox="1"/>
          <p:nvPr/>
        </p:nvSpPr>
        <p:spPr>
          <a:xfrm>
            <a:off x="173508" y="2844225"/>
            <a:ext cx="11408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API CALL(</a:t>
            </a:r>
            <a:r>
              <a:rPr kumimoji="1" lang="en-US" altLang="ko-KR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FashionMNIST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– 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코드가 길어서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다음 페이지에 첨부</a:t>
            </a:r>
          </a:p>
        </p:txBody>
      </p:sp>
    </p:spTree>
    <p:extLst>
      <p:ext uri="{BB962C8B-B14F-4D97-AF65-F5344CB8AC3E}">
        <p14:creationId xmlns:p14="http://schemas.microsoft.com/office/powerpoint/2010/main" val="533390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7C00C8E-6EDF-C6BE-464D-63A4A20D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713" y="0"/>
            <a:ext cx="47592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AA411-535E-EE0E-C80C-C8C136B6093B}"/>
              </a:ext>
            </a:extLst>
          </p:cNvPr>
          <p:cNvSpPr txBox="1"/>
          <p:nvPr/>
        </p:nvSpPr>
        <p:spPr>
          <a:xfrm>
            <a:off x="469899" y="647700"/>
            <a:ext cx="7684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API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추가 코드들</a:t>
            </a:r>
            <a:r>
              <a:rPr lang="en-US" altLang="ko-KR" sz="3200" b="1" dirty="0"/>
              <a:t>(JS)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89CC1-7C5C-564E-3C15-5AA05E03D264}"/>
              </a:ext>
            </a:extLst>
          </p:cNvPr>
          <p:cNvSpPr txBox="1"/>
          <p:nvPr/>
        </p:nvSpPr>
        <p:spPr>
          <a:xfrm>
            <a:off x="223856" y="3214240"/>
            <a:ext cx="7454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MNIST API CALL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다른부분은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URL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부분밖에 없음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URL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수정하면 시간을 매우 아낄 수 있다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81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CD9EE1-ACCA-A528-4B86-ADAF443B0EB2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header</a:t>
            </a:r>
            <a:r>
              <a:rPr lang="ko-KR" altLang="en-US" sz="3200" b="1" dirty="0"/>
              <a:t> 스타일링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18A52AD-798D-2D98-B03E-085B0C3D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967" y="1620381"/>
            <a:ext cx="9038806" cy="40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40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017BBE-D7FF-574E-54BE-2311B872B403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여러분들이 꾸며 보세요</a:t>
            </a:r>
            <a:r>
              <a:rPr lang="en-US" altLang="ko-KR" sz="3200" b="1" dirty="0"/>
              <a:t>!!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A659B-AA7B-E770-0ED6-DAF8A665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14" y="1424792"/>
            <a:ext cx="7772400" cy="47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59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FA44C-0906-1F38-EFA6-036A55A7B2C3}"/>
              </a:ext>
            </a:extLst>
          </p:cNvPr>
          <p:cNvSpPr txBox="1"/>
          <p:nvPr/>
        </p:nvSpPr>
        <p:spPr>
          <a:xfrm>
            <a:off x="2821640" y="2767280"/>
            <a:ext cx="6548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수고했어용</a:t>
            </a:r>
            <a:r>
              <a:rPr kumimoji="1" lang="en-US" altLang="ko-KR" sz="8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😀</a:t>
            </a:r>
            <a:endParaRPr kumimoji="1" lang="ko-KR" altLang="en-US" sz="8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60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2B03D2-1CFF-406B-09B8-C0F1F1EDA656}"/>
              </a:ext>
            </a:extLst>
          </p:cNvPr>
          <p:cNvGrpSpPr/>
          <p:nvPr/>
        </p:nvGrpSpPr>
        <p:grpSpPr>
          <a:xfrm>
            <a:off x="113050" y="196921"/>
            <a:ext cx="10995214" cy="6464157"/>
            <a:chOff x="113050" y="196921"/>
            <a:chExt cx="10995214" cy="646415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BDCD556-5C7D-7E9B-4ECA-DC8CCA731266}"/>
                </a:ext>
              </a:extLst>
            </p:cNvPr>
            <p:cNvGrpSpPr/>
            <p:nvPr/>
          </p:nvGrpSpPr>
          <p:grpSpPr>
            <a:xfrm>
              <a:off x="3015343" y="196921"/>
              <a:ext cx="5486401" cy="6464157"/>
              <a:chOff x="3697356" y="1219199"/>
              <a:chExt cx="4611757" cy="553941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F0C9E7E-3073-86F4-0D6C-5C573F9EB941}"/>
                  </a:ext>
                </a:extLst>
              </p:cNvPr>
              <p:cNvSpPr/>
              <p:nvPr/>
            </p:nvSpPr>
            <p:spPr>
              <a:xfrm>
                <a:off x="3697356" y="1219199"/>
                <a:ext cx="4611757" cy="553941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5F8D6A63-479E-39FB-445F-1E8242E550FA}"/>
                  </a:ext>
                </a:extLst>
              </p:cNvPr>
              <p:cNvSpPr/>
              <p:nvPr/>
            </p:nvSpPr>
            <p:spPr>
              <a:xfrm>
                <a:off x="3843130" y="1311965"/>
                <a:ext cx="4293705" cy="8746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F25944BA-BA02-1D3A-310C-3B569D0241C5}"/>
                  </a:ext>
                </a:extLst>
              </p:cNvPr>
              <p:cNvSpPr/>
              <p:nvPr/>
            </p:nvSpPr>
            <p:spPr>
              <a:xfrm>
                <a:off x="5600684" y="1351723"/>
                <a:ext cx="2430133" cy="74350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1E22A1-B354-5359-7C09-09475D58296A}"/>
                  </a:ext>
                </a:extLst>
              </p:cNvPr>
              <p:cNvSpPr txBox="1"/>
              <p:nvPr/>
            </p:nvSpPr>
            <p:spPr>
              <a:xfrm>
                <a:off x="3838628" y="1261671"/>
                <a:ext cx="908324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header</a:t>
                </a:r>
                <a:endParaRPr kumimoji="1"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488366-0748-65FB-98E1-C68620CB0B20}"/>
                  </a:ext>
                </a:extLst>
              </p:cNvPr>
              <p:cNvSpPr txBox="1"/>
              <p:nvPr/>
            </p:nvSpPr>
            <p:spPr>
              <a:xfrm>
                <a:off x="5600684" y="1261671"/>
                <a:ext cx="1417983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header__nav</a:t>
                </a:r>
                <a:endParaRPr kumimoji="1" lang="ko-KR" altLang="en-US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20111D92-75FF-6923-6528-B8D1EDCA0754}"/>
                  </a:ext>
                </a:extLst>
              </p:cNvPr>
              <p:cNvSpPr/>
              <p:nvPr/>
            </p:nvSpPr>
            <p:spPr>
              <a:xfrm>
                <a:off x="3949148" y="5764695"/>
                <a:ext cx="4081669" cy="87464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footer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E03FF2C-08D6-BDAE-3617-D81C632F9F4E}"/>
                </a:ext>
              </a:extLst>
            </p:cNvPr>
            <p:cNvSpPr/>
            <p:nvPr/>
          </p:nvSpPr>
          <p:spPr>
            <a:xfrm>
              <a:off x="560668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5C3CC3D7-730B-2DBC-DF4D-9D9BC515C4D1}"/>
                </a:ext>
              </a:extLst>
            </p:cNvPr>
            <p:cNvSpPr/>
            <p:nvPr/>
          </p:nvSpPr>
          <p:spPr>
            <a:xfrm>
              <a:off x="6276722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AAEC8B2C-FF9E-4F6B-0355-4E031EE84263}"/>
                </a:ext>
              </a:extLst>
            </p:cNvPr>
            <p:cNvSpPr/>
            <p:nvPr/>
          </p:nvSpPr>
          <p:spPr>
            <a:xfrm>
              <a:off x="688564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8E7FD61-286E-0B83-20CB-7FBF9A48AFFF}"/>
                </a:ext>
              </a:extLst>
            </p:cNvPr>
            <p:cNvSpPr/>
            <p:nvPr/>
          </p:nvSpPr>
          <p:spPr>
            <a:xfrm>
              <a:off x="7507899" y="57852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2CBC8-CBE6-41E3-A22C-D8C2D5B7B824}"/>
                </a:ext>
              </a:extLst>
            </p:cNvPr>
            <p:cNvSpPr txBox="1"/>
            <p:nvPr/>
          </p:nvSpPr>
          <p:spPr>
            <a:xfrm>
              <a:off x="8756658" y="1141164"/>
              <a:ext cx="235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header__menu__item</a:t>
              </a:r>
              <a:endParaRPr kumimoji="1" lang="ko-KR" altLang="en-US" dirty="0"/>
            </a:p>
          </p:txBody>
        </p:sp>
        <p:cxnSp>
          <p:nvCxnSpPr>
            <p:cNvPr id="11" name="구부러진 연결선[U] 10">
              <a:extLst>
                <a:ext uri="{FF2B5EF4-FFF2-40B4-BE49-F238E27FC236}">
                  <a16:creationId xmlns:a16="http://schemas.microsoft.com/office/drawing/2014/main" id="{133DDE0A-263E-878C-AE60-258426E8F1B2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>
              <a:off x="7958836" y="815501"/>
              <a:ext cx="1973625" cy="325663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CF590AE1-F1F0-0098-BBA9-482113A77E67}"/>
                </a:ext>
              </a:extLst>
            </p:cNvPr>
            <p:cNvSpPr/>
            <p:nvPr/>
          </p:nvSpPr>
          <p:spPr>
            <a:xfrm>
              <a:off x="3396382" y="609599"/>
              <a:ext cx="611947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BB43C-4DDD-ECD2-4F1B-6AC5B89EA168}"/>
                </a:ext>
              </a:extLst>
            </p:cNvPr>
            <p:cNvSpPr txBox="1"/>
            <p:nvPr/>
          </p:nvSpPr>
          <p:spPr>
            <a:xfrm>
              <a:off x="113050" y="600718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header__logo__</a:t>
              </a:r>
              <a:r>
                <a:rPr kumimoji="1" lang="en-US" altLang="ko-KR" dirty="0" err="1"/>
                <a:t>img</a:t>
              </a:r>
              <a:endParaRPr kumimoji="1" lang="ko-KR" altLang="en-US" dirty="0"/>
            </a:p>
          </p:txBody>
        </p:sp>
        <p:cxnSp>
          <p:nvCxnSpPr>
            <p:cNvPr id="14" name="구부러진 연결선[U] 13">
              <a:extLst>
                <a:ext uri="{FF2B5EF4-FFF2-40B4-BE49-F238E27FC236}">
                  <a16:creationId xmlns:a16="http://schemas.microsoft.com/office/drawing/2014/main" id="{16B90A59-6B7D-CD31-B280-932525E7FF04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rot="10800000">
              <a:off x="1196842" y="600719"/>
              <a:ext cx="2199541" cy="313681"/>
            </a:xfrm>
            <a:prstGeom prst="curvedConnector4">
              <a:avLst>
                <a:gd name="adj1" fmla="val 25363"/>
                <a:gd name="adj2" fmla="val 17287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5F9CCC1-04D9-AB8D-FD03-8077DA3E138F}"/>
                </a:ext>
              </a:extLst>
            </p:cNvPr>
            <p:cNvSpPr/>
            <p:nvPr/>
          </p:nvSpPr>
          <p:spPr>
            <a:xfrm>
              <a:off x="4133589" y="757559"/>
              <a:ext cx="974741" cy="3836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7A86B-CB03-7A12-99E0-28BADCE4D996}"/>
                </a:ext>
              </a:extLst>
            </p:cNvPr>
            <p:cNvSpPr txBox="1"/>
            <p:nvPr/>
          </p:nvSpPr>
          <p:spPr>
            <a:xfrm>
              <a:off x="113050" y="1373847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header__logo__title</a:t>
              </a:r>
              <a:endParaRPr kumimoji="1" lang="ko-KR" altLang="en-US" dirty="0"/>
            </a:p>
          </p:txBody>
        </p:sp>
        <p:cxnSp>
          <p:nvCxnSpPr>
            <p:cNvPr id="17" name="구부러진 연결선[U] 16">
              <a:extLst>
                <a:ext uri="{FF2B5EF4-FFF2-40B4-BE49-F238E27FC236}">
                  <a16:creationId xmlns:a16="http://schemas.microsoft.com/office/drawing/2014/main" id="{C49EBA06-E9AE-71FE-877C-CFA85B4E74B6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5400000">
              <a:off x="2791758" y="-455356"/>
              <a:ext cx="232683" cy="342572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5B2A13C-2EA3-D14F-D983-87C744C6D3D3}"/>
                </a:ext>
              </a:extLst>
            </p:cNvPr>
            <p:cNvSpPr/>
            <p:nvPr/>
          </p:nvSpPr>
          <p:spPr>
            <a:xfrm>
              <a:off x="3343464" y="1407069"/>
              <a:ext cx="4840015" cy="15196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Introduce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7B405DD-4171-6AAE-7F06-57CBF0E73BB5}"/>
                </a:ext>
              </a:extLst>
            </p:cNvPr>
            <p:cNvSpPr/>
            <p:nvPr/>
          </p:nvSpPr>
          <p:spPr>
            <a:xfrm>
              <a:off x="3343464" y="3024935"/>
              <a:ext cx="4900813" cy="236967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AF707664-D382-D8E1-952B-AFBB45511535}"/>
                </a:ext>
              </a:extLst>
            </p:cNvPr>
            <p:cNvSpPr/>
            <p:nvPr/>
          </p:nvSpPr>
          <p:spPr>
            <a:xfrm>
              <a:off x="3410787" y="3132533"/>
              <a:ext cx="2281640" cy="21544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__input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CB108FF-7F49-533F-47AC-CAE38DA7E6E5}"/>
                </a:ext>
              </a:extLst>
            </p:cNvPr>
            <p:cNvSpPr/>
            <p:nvPr/>
          </p:nvSpPr>
          <p:spPr>
            <a:xfrm>
              <a:off x="5876787" y="3132532"/>
              <a:ext cx="2281640" cy="2154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__result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55DB86-0CC7-D2D8-24F5-70A859230378}"/>
                </a:ext>
              </a:extLst>
            </p:cNvPr>
            <p:cNvSpPr txBox="1"/>
            <p:nvPr/>
          </p:nvSpPr>
          <p:spPr>
            <a:xfrm>
              <a:off x="163735" y="3068211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api</a:t>
              </a:r>
              <a:r>
                <a:rPr kumimoji="1" lang="en-US" altLang="ko-KR" dirty="0"/>
                <a:t>__</a:t>
              </a:r>
              <a:r>
                <a:rPr kumimoji="1" lang="en-US" altLang="ko-KR" dirty="0" err="1"/>
                <a:t>containner</a:t>
              </a:r>
              <a:endParaRPr kumimoji="1" lang="ko-KR" altLang="en-US" dirty="0"/>
            </a:p>
          </p:txBody>
        </p:sp>
        <p:cxnSp>
          <p:nvCxnSpPr>
            <p:cNvPr id="23" name="구부러진 연결선[U] 22">
              <a:extLst>
                <a:ext uri="{FF2B5EF4-FFF2-40B4-BE49-F238E27FC236}">
                  <a16:creationId xmlns:a16="http://schemas.microsoft.com/office/drawing/2014/main" id="{F6BD68C5-79F4-DDC4-9E04-8B552B08EDC0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rot="10800000">
              <a:off x="1064783" y="3068212"/>
              <a:ext cx="2250106" cy="1141559"/>
            </a:xfrm>
            <a:prstGeom prst="curvedConnector4">
              <a:avLst>
                <a:gd name="adj1" fmla="val 29978"/>
                <a:gd name="adj2" fmla="val 1200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A6E71A8-052D-66CB-2D1D-BE4B717898A1}"/>
                  </a:ext>
                </a:extLst>
              </p14:cNvPr>
              <p14:cNvContentPartPr/>
              <p14:nvPr/>
            </p14:nvContentPartPr>
            <p14:xfrm>
              <a:off x="3146923" y="218633"/>
              <a:ext cx="5309280" cy="1176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A6E71A8-052D-66CB-2D1D-BE4B717898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9283" y="200633"/>
                <a:ext cx="5344920" cy="12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080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6A0F064-9BB0-3DF7-684C-85A2C842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17" y="1370661"/>
            <a:ext cx="8963938" cy="5589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EA5E53-2FE3-4676-D1BD-0B9151603A84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header</a:t>
            </a:r>
            <a:r>
              <a:rPr lang="ko-KR" altLang="en-US" sz="3200" b="1" dirty="0"/>
              <a:t> 스타일링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3D971A6-C689-BA68-D08A-0D879DA2B3AF}"/>
                  </a:ext>
                </a:extLst>
              </p14:cNvPr>
              <p14:cNvContentPartPr/>
              <p14:nvPr/>
            </p14:nvContentPartPr>
            <p14:xfrm>
              <a:off x="1406323" y="1779953"/>
              <a:ext cx="9108720" cy="2933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3D971A6-C689-BA68-D08A-0D879DA2B3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8323" y="1761953"/>
                <a:ext cx="9144360" cy="29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73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70AD82-8077-D80C-8B1E-F75311F22A1A}"/>
              </a:ext>
            </a:extLst>
          </p:cNvPr>
          <p:cNvSpPr txBox="1"/>
          <p:nvPr/>
        </p:nvSpPr>
        <p:spPr>
          <a:xfrm>
            <a:off x="469899" y="647700"/>
            <a:ext cx="6609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header__logo</a:t>
            </a:r>
            <a:r>
              <a:rPr lang="ko-KR" altLang="en-US" sz="3200" b="1" dirty="0"/>
              <a:t> 스타일링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EE874E6-FC20-7265-A1A2-2353F682A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16" y="1612900"/>
            <a:ext cx="75692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9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2B03D2-1CFF-406B-09B8-C0F1F1EDA656}"/>
              </a:ext>
            </a:extLst>
          </p:cNvPr>
          <p:cNvGrpSpPr/>
          <p:nvPr/>
        </p:nvGrpSpPr>
        <p:grpSpPr>
          <a:xfrm>
            <a:off x="113050" y="196921"/>
            <a:ext cx="10995214" cy="6464157"/>
            <a:chOff x="113050" y="196921"/>
            <a:chExt cx="10995214" cy="646415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BDCD556-5C7D-7E9B-4ECA-DC8CCA731266}"/>
                </a:ext>
              </a:extLst>
            </p:cNvPr>
            <p:cNvGrpSpPr/>
            <p:nvPr/>
          </p:nvGrpSpPr>
          <p:grpSpPr>
            <a:xfrm>
              <a:off x="3015343" y="196921"/>
              <a:ext cx="5486401" cy="6464157"/>
              <a:chOff x="3697356" y="1219199"/>
              <a:chExt cx="4611757" cy="553941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F0C9E7E-3073-86F4-0D6C-5C573F9EB941}"/>
                  </a:ext>
                </a:extLst>
              </p:cNvPr>
              <p:cNvSpPr/>
              <p:nvPr/>
            </p:nvSpPr>
            <p:spPr>
              <a:xfrm>
                <a:off x="3697356" y="1219199"/>
                <a:ext cx="4611757" cy="553941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5F8D6A63-479E-39FB-445F-1E8242E550FA}"/>
                  </a:ext>
                </a:extLst>
              </p:cNvPr>
              <p:cNvSpPr/>
              <p:nvPr/>
            </p:nvSpPr>
            <p:spPr>
              <a:xfrm>
                <a:off x="3843130" y="1311965"/>
                <a:ext cx="4293705" cy="8746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F25944BA-BA02-1D3A-310C-3B569D0241C5}"/>
                  </a:ext>
                </a:extLst>
              </p:cNvPr>
              <p:cNvSpPr/>
              <p:nvPr/>
            </p:nvSpPr>
            <p:spPr>
              <a:xfrm>
                <a:off x="5600684" y="1351723"/>
                <a:ext cx="2430133" cy="74350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1E22A1-B354-5359-7C09-09475D58296A}"/>
                  </a:ext>
                </a:extLst>
              </p:cNvPr>
              <p:cNvSpPr txBox="1"/>
              <p:nvPr/>
            </p:nvSpPr>
            <p:spPr>
              <a:xfrm>
                <a:off x="3838628" y="1261671"/>
                <a:ext cx="908324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header</a:t>
                </a:r>
                <a:endParaRPr kumimoji="1"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488366-0748-65FB-98E1-C68620CB0B20}"/>
                  </a:ext>
                </a:extLst>
              </p:cNvPr>
              <p:cNvSpPr txBox="1"/>
              <p:nvPr/>
            </p:nvSpPr>
            <p:spPr>
              <a:xfrm>
                <a:off x="5600684" y="1261671"/>
                <a:ext cx="1417983" cy="316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err="1"/>
                  <a:t>header__nav</a:t>
                </a:r>
                <a:endParaRPr kumimoji="1" lang="ko-KR" altLang="en-US" dirty="0"/>
              </a:p>
            </p:txBody>
          </p:sp>
          <p:sp>
            <p:nvSpPr>
              <p:cNvPr id="29" name="모서리가 둥근 직사각형 28">
                <a:extLst>
                  <a:ext uri="{FF2B5EF4-FFF2-40B4-BE49-F238E27FC236}">
                    <a16:creationId xmlns:a16="http://schemas.microsoft.com/office/drawing/2014/main" id="{20111D92-75FF-6923-6528-B8D1EDCA0754}"/>
                  </a:ext>
                </a:extLst>
              </p:cNvPr>
              <p:cNvSpPr/>
              <p:nvPr/>
            </p:nvSpPr>
            <p:spPr>
              <a:xfrm>
                <a:off x="3949148" y="5764695"/>
                <a:ext cx="4081669" cy="87464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</a:rPr>
                  <a:t>footer</a:t>
                </a:r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E03FF2C-08D6-BDAE-3617-D81C632F9F4E}"/>
                </a:ext>
              </a:extLst>
            </p:cNvPr>
            <p:cNvSpPr/>
            <p:nvPr/>
          </p:nvSpPr>
          <p:spPr>
            <a:xfrm>
              <a:off x="560668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5C3CC3D7-730B-2DBC-DF4D-9D9BC515C4D1}"/>
                </a:ext>
              </a:extLst>
            </p:cNvPr>
            <p:cNvSpPr/>
            <p:nvPr/>
          </p:nvSpPr>
          <p:spPr>
            <a:xfrm>
              <a:off x="6276722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AAEC8B2C-FF9E-4F6B-0355-4E031EE84263}"/>
                </a:ext>
              </a:extLst>
            </p:cNvPr>
            <p:cNvSpPr/>
            <p:nvPr/>
          </p:nvSpPr>
          <p:spPr>
            <a:xfrm>
              <a:off x="6885645" y="57786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8E7FD61-286E-0B83-20CB-7FBF9A48AFFF}"/>
                </a:ext>
              </a:extLst>
            </p:cNvPr>
            <p:cNvSpPr/>
            <p:nvPr/>
          </p:nvSpPr>
          <p:spPr>
            <a:xfrm>
              <a:off x="7507899" y="578526"/>
              <a:ext cx="450937" cy="47394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2CBC8-CBE6-41E3-A22C-D8C2D5B7B824}"/>
                </a:ext>
              </a:extLst>
            </p:cNvPr>
            <p:cNvSpPr txBox="1"/>
            <p:nvPr/>
          </p:nvSpPr>
          <p:spPr>
            <a:xfrm>
              <a:off x="8756658" y="1141164"/>
              <a:ext cx="2351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header__menu__item</a:t>
              </a:r>
              <a:endParaRPr kumimoji="1" lang="ko-KR" altLang="en-US" dirty="0"/>
            </a:p>
          </p:txBody>
        </p:sp>
        <p:cxnSp>
          <p:nvCxnSpPr>
            <p:cNvPr id="11" name="구부러진 연결선[U] 10">
              <a:extLst>
                <a:ext uri="{FF2B5EF4-FFF2-40B4-BE49-F238E27FC236}">
                  <a16:creationId xmlns:a16="http://schemas.microsoft.com/office/drawing/2014/main" id="{133DDE0A-263E-878C-AE60-258426E8F1B2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>
              <a:off x="7958836" y="815501"/>
              <a:ext cx="1973625" cy="325663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CF590AE1-F1F0-0098-BBA9-482113A77E67}"/>
                </a:ext>
              </a:extLst>
            </p:cNvPr>
            <p:cNvSpPr/>
            <p:nvPr/>
          </p:nvSpPr>
          <p:spPr>
            <a:xfrm>
              <a:off x="3396382" y="609599"/>
              <a:ext cx="611947" cy="6096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BB43C-4DDD-ECD2-4F1B-6AC5B89EA168}"/>
                </a:ext>
              </a:extLst>
            </p:cNvPr>
            <p:cNvSpPr txBox="1"/>
            <p:nvPr/>
          </p:nvSpPr>
          <p:spPr>
            <a:xfrm>
              <a:off x="113050" y="600718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header__logo__</a:t>
              </a:r>
              <a:r>
                <a:rPr kumimoji="1" lang="en-US" altLang="ko-KR" dirty="0" err="1"/>
                <a:t>img</a:t>
              </a:r>
              <a:endParaRPr kumimoji="1" lang="ko-KR" altLang="en-US" dirty="0"/>
            </a:p>
          </p:txBody>
        </p:sp>
        <p:cxnSp>
          <p:nvCxnSpPr>
            <p:cNvPr id="14" name="구부러진 연결선[U] 13">
              <a:extLst>
                <a:ext uri="{FF2B5EF4-FFF2-40B4-BE49-F238E27FC236}">
                  <a16:creationId xmlns:a16="http://schemas.microsoft.com/office/drawing/2014/main" id="{16B90A59-6B7D-CD31-B280-932525E7FF04}"/>
                </a:ext>
              </a:extLst>
            </p:cNvPr>
            <p:cNvCxnSpPr>
              <a:cxnSpLocks/>
              <a:stCxn id="12" idx="1"/>
              <a:endCxn id="13" idx="0"/>
            </p:cNvCxnSpPr>
            <p:nvPr/>
          </p:nvCxnSpPr>
          <p:spPr>
            <a:xfrm rot="10800000">
              <a:off x="1196842" y="600719"/>
              <a:ext cx="2199541" cy="313681"/>
            </a:xfrm>
            <a:prstGeom prst="curvedConnector4">
              <a:avLst>
                <a:gd name="adj1" fmla="val 25363"/>
                <a:gd name="adj2" fmla="val 172877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E5F9CCC1-04D9-AB8D-FD03-8077DA3E138F}"/>
                </a:ext>
              </a:extLst>
            </p:cNvPr>
            <p:cNvSpPr/>
            <p:nvPr/>
          </p:nvSpPr>
          <p:spPr>
            <a:xfrm>
              <a:off x="4133589" y="757559"/>
              <a:ext cx="974741" cy="3836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E7A86B-CB03-7A12-99E0-28BADCE4D996}"/>
                </a:ext>
              </a:extLst>
            </p:cNvPr>
            <p:cNvSpPr txBox="1"/>
            <p:nvPr/>
          </p:nvSpPr>
          <p:spPr>
            <a:xfrm>
              <a:off x="113050" y="1373847"/>
              <a:ext cx="216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header__logo__title</a:t>
              </a:r>
              <a:endParaRPr kumimoji="1" lang="ko-KR" altLang="en-US" dirty="0"/>
            </a:p>
          </p:txBody>
        </p:sp>
        <p:cxnSp>
          <p:nvCxnSpPr>
            <p:cNvPr id="17" name="구부러진 연결선[U] 16">
              <a:extLst>
                <a:ext uri="{FF2B5EF4-FFF2-40B4-BE49-F238E27FC236}">
                  <a16:creationId xmlns:a16="http://schemas.microsoft.com/office/drawing/2014/main" id="{C49EBA06-E9AE-71FE-877C-CFA85B4E74B6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5400000">
              <a:off x="2791758" y="-455356"/>
              <a:ext cx="232683" cy="3425722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25B2A13C-2EA3-D14F-D983-87C744C6D3D3}"/>
                </a:ext>
              </a:extLst>
            </p:cNvPr>
            <p:cNvSpPr/>
            <p:nvPr/>
          </p:nvSpPr>
          <p:spPr>
            <a:xfrm>
              <a:off x="3343464" y="1407069"/>
              <a:ext cx="4840015" cy="15196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</a:rPr>
                <a:t>Introduce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7B405DD-4171-6AAE-7F06-57CBF0E73BB5}"/>
                </a:ext>
              </a:extLst>
            </p:cNvPr>
            <p:cNvSpPr/>
            <p:nvPr/>
          </p:nvSpPr>
          <p:spPr>
            <a:xfrm>
              <a:off x="3343464" y="3024935"/>
              <a:ext cx="4900813" cy="236967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AF707664-D382-D8E1-952B-AFBB45511535}"/>
                </a:ext>
              </a:extLst>
            </p:cNvPr>
            <p:cNvSpPr/>
            <p:nvPr/>
          </p:nvSpPr>
          <p:spPr>
            <a:xfrm>
              <a:off x="3410787" y="3132533"/>
              <a:ext cx="2281640" cy="21544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__input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CB108FF-7F49-533F-47AC-CAE38DA7E6E5}"/>
                </a:ext>
              </a:extLst>
            </p:cNvPr>
            <p:cNvSpPr/>
            <p:nvPr/>
          </p:nvSpPr>
          <p:spPr>
            <a:xfrm>
              <a:off x="5876787" y="3132532"/>
              <a:ext cx="2281640" cy="2154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</a:rPr>
                <a:t>api</a:t>
              </a:r>
              <a:r>
                <a:rPr kumimoji="1" lang="en-US" altLang="ko-KR" dirty="0">
                  <a:solidFill>
                    <a:schemeClr val="tx1"/>
                  </a:solidFill>
                </a:rPr>
                <a:t>__result</a:t>
              </a:r>
              <a:endParaRPr kumimoji="1"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55DB86-0CC7-D2D8-24F5-70A859230378}"/>
                </a:ext>
              </a:extLst>
            </p:cNvPr>
            <p:cNvSpPr txBox="1"/>
            <p:nvPr/>
          </p:nvSpPr>
          <p:spPr>
            <a:xfrm>
              <a:off x="163735" y="3068211"/>
              <a:ext cx="180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api</a:t>
              </a:r>
              <a:r>
                <a:rPr kumimoji="1" lang="en-US" altLang="ko-KR" dirty="0"/>
                <a:t>__</a:t>
              </a:r>
              <a:r>
                <a:rPr kumimoji="1" lang="en-US" altLang="ko-KR" dirty="0" err="1"/>
                <a:t>containner</a:t>
              </a:r>
              <a:endParaRPr kumimoji="1" lang="ko-KR" altLang="en-US" dirty="0"/>
            </a:p>
          </p:txBody>
        </p:sp>
        <p:cxnSp>
          <p:nvCxnSpPr>
            <p:cNvPr id="23" name="구부러진 연결선[U] 22">
              <a:extLst>
                <a:ext uri="{FF2B5EF4-FFF2-40B4-BE49-F238E27FC236}">
                  <a16:creationId xmlns:a16="http://schemas.microsoft.com/office/drawing/2014/main" id="{F6BD68C5-79F4-DDC4-9E04-8B552B08EDC0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rot="10800000">
              <a:off x="1064783" y="3068212"/>
              <a:ext cx="2250106" cy="1141559"/>
            </a:xfrm>
            <a:prstGeom prst="curvedConnector4">
              <a:avLst>
                <a:gd name="adj1" fmla="val 29978"/>
                <a:gd name="adj2" fmla="val 1200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6AC8978-2980-D4C5-1841-65BC2EA20BAE}"/>
                  </a:ext>
                </a:extLst>
              </p14:cNvPr>
              <p14:cNvContentPartPr/>
              <p14:nvPr/>
            </p14:nvContentPartPr>
            <p14:xfrm>
              <a:off x="3414043" y="609233"/>
              <a:ext cx="586080" cy="606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6AC8978-2980-D4C5-1841-65BC2EA20B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6043" y="591233"/>
                <a:ext cx="62172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C46A7132-585F-F90A-195A-165AEBF77DF8}"/>
                  </a:ext>
                </a:extLst>
              </p14:cNvPr>
              <p14:cNvContentPartPr/>
              <p14:nvPr/>
            </p14:nvContentPartPr>
            <p14:xfrm>
              <a:off x="4131883" y="677633"/>
              <a:ext cx="1007640" cy="4896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C46A7132-585F-F90A-195A-165AEBF77D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4243" y="659993"/>
                <a:ext cx="1043280" cy="5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84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876</Words>
  <Application>Microsoft Macintosh PowerPoint</Application>
  <PresentationFormat>와이드스크린</PresentationFormat>
  <Paragraphs>176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NanumGothic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김대현</dc:creator>
  <cp:lastModifiedBy>김대현</cp:lastModifiedBy>
  <cp:revision>352</cp:revision>
  <dcterms:created xsi:type="dcterms:W3CDTF">2024-01-03T07:37:06Z</dcterms:created>
  <dcterms:modified xsi:type="dcterms:W3CDTF">2024-01-10T08:52:16Z</dcterms:modified>
</cp:coreProperties>
</file>